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 தாரும் தேவனே
தேவ கிருபை தாரும் தேவன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லவீனத்தில் பெலன் என்றீர்
என் கிருபை போதும் என்றீர்
பரிசுத்த அபிஷேகம் தந்தீர்
பந்தயத்தில் வெற்றி தந்த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ட்சண்ய நாட்களை தந்தீர்
எல்லாமே இலவசம் என்றீர்
நெருக்கத்திலே விடுதலை தந்தீர்
நீதிமான் விழுவதில்லை என்ற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யும் அமைதியும் தந்தீர்
கிறிஸ்துவுக்குள் பிழைத்திரு என்றீர்
ஆத்தும பாரங்களை தந்தீர்
அறுவடைக்கு புறப்படு என்ற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ஈசாயின் அடிமரம் என்றீர்
எழுப்புதல் உன்னாலே என்றீர்
ஊழிய கிருபையை தந்தீர்
உலகத்தை கலக்கிடு என்ற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2026-07-09T08:53:59Z</dcterms:created>
  <dcterms:modified xsi:type="dcterms:W3CDTF">2026-07-09T08:53:59Z</dcterms:modified>
  <dc:title>துதிப் பாடல்கள் : 1074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