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நீதிமான்களின் வழியை அறிந்திருக்கிறார்; துன்மார்க்கரின் வழியோ அழிய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ுன்மார்க்கருடைய ஆலோசனையில் நடவாமலும், பாவிகளுடைய வழியில் நில்லாமலும், பரியாசக்காரர் உட்காரும் இடத்தில் உட்காராமல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ுன்மார்க்கருடைய ஆலோசனையில் நடவாமலும், பாவிகளுடைய வழியில் நில்லாமலும், பரியாசக்காரர் உட்காரும் இடத்தில் உட்காராமல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வேதத்தில் பிரியமாயிருந்து, இரவும் பகலும் அவருடைய வேதத்தில் தியானமாயிருக்கிற மனுஷன் பாக்கிய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நீர்க்கால்களின் ஓரமாய் நடப்பட்டு, தன் காலத்தில் தன் கனியைத் தந்து, இலையுதிராதிருக்கிற மரத்தைப்போலிருப்பான்; அவன் செய்வதெல்லாம் வாய்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நீர்க்கால்களின் ஓரமாய் நடப்பட்டு, தன் காலத்தில் தன் கனியைத் தந்து, இலையுதிராதிருக்கிற மரத்தைப்போலிருப்பான்; அவன் செய்வதெல்லாம் வாய்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ுன்மார்க்கரோ அப்படியிராமல் காற்றுப் பறக்கடிக்கும் பதரைப்போல் இருக்கிற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துன்மார்க்கர் நியாயத்தீர்ப்பிலும், பாவிகள் நீதிமான்களின் சபையிலும் நிலைநிற்ப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துன்மார்க்கர் நியாயத்தீர்ப்பிலும், பாவிகள் நீதிமான்களின் சபையிலும் நிலைநிற்ப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e LORD knows the way of the righteous: but the way of the ungodly shall per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lessed is the man that walks not in the counsel of the ungodly, nor stands in the wa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ners, nor sits in the seat of the scornf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ut his delight is in the law of the LORD; and in his law does he meditate day and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shall be like a tree planted by the rivers of water, that brings forth his fruit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son; his leaf also shall not wither; and whatsoever he does shall prosp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ungodly are not so: but are like the chaff which the wind drives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refore the ungodly shall not stand in the judgment, nor sinners in the congregati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2026-07-18T18:08:51Z</dcterms:created>
  <dcterms:modified xsi:type="dcterms:W3CDTF">2026-07-18T18:08:51Z</dcterms:modified>
  <dc:title>சங்கீதம்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