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at Thy mercy-seat 
Humbly I fall, 
Pleading Thy promise sweet----
Lord, hear my call : 
Now let Thy work begin ; 
Oh, make me pure within, 
Cleanse me from every sin, 
Jesus, my all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ears of repentant grief 
Silently fall; 
Help Thou mine unbelief, 
Hear Thou my call ! 
Oh, how I pine for Thee ! 
This is all my hope, my plea : 
Jesus has died for me---- 
Jesus, my all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ark ! how the words of love 
Tenderly fall ; 
Ere in the realms above 
Heard is my call ! 
Now every doubt has flown, 
Broken my heart of stone ; 
Lord, I am Thine alone : 
Jesus, my all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Still at Thy mercy-seat 
Humbly I fall; 
Pleading Thy promise sweet, 
Heard is my call : 
Faith wings my soul to Thee ; 
This all my hope shall be--- 
Jesus has died for me, 
Jesus, my all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2026-06-15T12:11:10Z</dcterms:created>
  <dcterms:modified xsi:type="dcterms:W3CDTF">2026-06-15T12:11:10Z</dcterms:modified>
  <dc:title>Hymn : 478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