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presProps" Target="presProps.xml"/>
  <Relationship Id="rId73" Type="http://schemas.openxmlformats.org/officeDocument/2006/relationships/viewProps" Target="viewProps.xml"/>
  <Relationship Id="rId7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ணாமற் போன ஆடுகளாகிய இஸ்ரவேல் வீட்டாரிடத்திற்குப் போ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ோகையில், பரலோகராஜ்யம் சமீபித்திருக்கிறது என்று பிரசங்கிய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ியாதியுள்ளவர்களைச் சொஸ்தமாக்குங்கள், குஷ்டரோகிகளைச் சுத்தம்பண்ணுங்கள், மரித்தோரை எழுப்புங்கள், பிசாசுகளைத் துரத்துங்கள்; இலவசமாய்ப் பெற்றீர்கள் இலவசமாய்க் கொட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ியாதியுள்ளவர்களைச் சொஸ்தமாக்குங்கள், குஷ்டரோகிகளைச் சுத்தம்பண்ணுங்கள், மரித்தோரை எழுப்புங்கள், பிசாசுகளைத் துரத்துங்கள்; இலவசமாய்ப் பெற்றீர்கள் இலவசமாய்க் கொட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ங்கள் கச்சைகளில் பொன்னையாவது, வெள்ளியையாவது, செம்பையாவ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ழிக்காகப் பையையாவது, இரண்டு அங்கிகளையாவது, பாதரட்சைகளையாவது, தடியையாவது தேடி வைக்கவேண்டாம்; வேலையாள் தன் ஆகாரத்துக்குப் பாத்திரனாயிருக்கி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ழிக்காகப் பையையாவது, இரண்டு அங்கிகளையாவது, பாதரட்சைகளையாவது, தடியையாவது தேடி வைக்கவேண்டாம்; வேலையாள் தன் ஆகாரத்துக்குப் பாத்திரனாயிருக்கி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ந்தப் பட்டணத்திலாவது கிராமத்திலாவது நீங்கள் பிரவேசிக்கும்போது, அதிலே பாத்திரமானவன் யாரென்று விசாரித்து, நீங்கள் புறப்படுமளவும் அவனிடத்தில் தங்கியிர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ந்தப் பட்டணத்திலாவது கிராமத்திலாவது நீங்கள் பிரவேசிக்கும்போது, அதிலே பாத்திரமானவன் யாரென்று விசாரித்து, நீங்கள் புறப்படுமளவும் அவனிடத்தில் தங்கியிர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 வீட்டுக்குள் நீங்கள் பிரவேசிக்கும்போது அதை வாழ்த்த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, அவர் தம்முடைய பன்னிரண்டு சீஷர்களையும் தம்மிடத்தில் வரவழைத்து, அசுத்த ஆவிகளைத் துரத்தவும், சகல வியாதிகளையும், சகல நோய்களையும் நீக்கவும் அவர்களுக்கு அதிகாரம் கொடுத்த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 வீடு பாத்திரமாயிருந்தால் நீங்கள் கூறின சமாதானம் அவர்கள்மேல் வரக்கடவது; அபாத்திரமாயிருந்தால் நீங்கள் கூறின சமாதானம் உங்களிடத்திற்கு திரும்பக்கடவது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 வீடு பாத்திரமாயிருந்தால் நீங்கள் கூறின சமாதானம் அவர்கள்மேல் வரக்கடவது; அபாத்திரமாயிருந்தால் நீங்கள் கூறின சமாதானம் உங்களிடத்திற்கு திரும்பக்கடவது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வனாகிலும் உங்களை ஏற்றுக்கொள்ளாமலும், உங்கள் வார்த்தைகளைக் கேளாமலும்போனால், அந்த வீட்டையாவது பட்டணத்தையாவது விட்டுப் புறப்படும்போது, உங்கள் கால்களில் படிந்த தூசியை உதறிப்போட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வனாகிலும் உங்களை ஏற்றுக்கொள்ளாமலும், உங்கள் வார்த்தைகளைக் கேளாமலும்போனால், அந்த வீட்டையாவது பட்டணத்தையாவது விட்டுப் புறப்படும்போது, உங்கள் கால்களில் படிந்த தூசியை உதறிப்போட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த்தீர்ப்பு நாளிலே அந்தப் பட்டணத்திற்கு நேரிடுவதைப்பார்க்கிலும் சோதோம் கொமோரா நாட்டிற்கு நேரிடுவது இலகுவாயிருக்கும்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த்தீர்ப்பு நாளிலே அந்தப் பட்டணத்திற்கு நேரிடுவதைப்பார்க்கிலும் சோதோம் கொமோரா நாட்டிற்கு நேரிடுவது இலகுவாயிருக்கும்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டுகளை ஓநாய்களுக்குள்ளே அனுப்புகிறது போல, இதோ, நான் உங்களை அனுப்புகிறேன்; ஆகையால், சர்ப்பங்களைப்போல வினாவுள்ளவர்களாயும் புறாக்களைப்போல கபடற்றவர்களுமாய் இர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டுகளை ஓநாய்களுக்குள்ளே அனுப்புகிறது போல, இதோ, நான் உங்களை அனுப்புகிறேன்; ஆகையால், சர்ப்பங்களைப்போல வினாவுள்ளவர்களாயும் புறாக்களைப்போல கபடற்றவர்களுமாய் இர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ஷரைக் குறித்து எச்சரிக்கையாயிருங்கள்; அவர்கள் உங்களை ஆலோசனைச் சங்கங்களுக்கு ஒப்புக்கொடுத்து, தங்கள் ஜெப ஆலயங்களில் உங்களை வாரினால் அடிப்ப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ஷரைக் குறித்து எச்சரிக்கையாயிருங்கள்; அவர்கள் உங்களை ஆலோசனைச் சங்கங்களுக்கு ஒப்புக்கொடுத்து, தங்கள் ஜெப ஆலயங்களில் உங்களை வாரினால் அடிப்ப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, அவர் தம்முடைய பன்னிரண்டு சீஷர்களையும் தம்மிடத்தில் வரவழைத்து, அசுத்த ஆவிகளைத் துரத்தவும், சகல வியாதிகளையும், சகல நோய்களையும் நீக்கவும் அவர்களுக்கு அதிகாரம் கொடுத்த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ுக்கும் புறஜாதியாருக்கும் சாட்சியாக என்னிமித்தம் அதிபதிகளுக்கு முன்பாகவும், ராஜாக்களுக்கு முன்பாகவும் கொண்டுப்போகப்படுவீ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ுக்கும் புறஜாதியாருக்கும் சாட்சியாக என்னிமித்தம் அதிபதிகளுக்கு முன்பாகவும், ராஜாக்களுக்கு முன்பாகவும் கொண்டுப்போகப்படுவீ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உங்களை ஒப்புக்கொடுக்கும்போது: எப்படிப்பேசுவோம் என்றும், என்னத்தைப் பேசுவோம் என்றும் கவலைப்படாதிருங்கள்; நீங்கள் பேசவேண்டியது அந்நேரத்தில் உங்களுக்கு அருளப்ப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உங்களை ஒப்புக்கொடுக்கும்போது: எப்படிப்பேசுவோம் என்றும், என்னத்தைப் பேசுவோம் என்றும் கவலைப்படாதிருங்கள்; நீங்கள் பேசவேண்டியது அந்நேரத்தில் உங்களுக்கு அருளப்பட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ேசுகிறவர்கள் நீங்கள் அல்ல, உங்கள் பிதாவின் ஆவியானவரே உங்களிலிருந்து பேசுகிறவ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கோதரன் தன் சகோதரனையும், தகப்பன் தன் பிள்ளையையும், மரணத்துக்கு ஒப்புக்கொடுப்பார்கள்; பெற்றாருக்கு விரோதமாய்ப் பிள்ளைகள் எழும்பி அவர்களைக் கொலைசெய்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கோதரன் தன் சகோதரனையும், தகப்பன் தன் பிள்ளையையும், மரணத்துக்கு ஒப்புக்கொடுப்பார்கள்; பெற்றாருக்கு விரோதமாய்ப் பிள்ளைகள் எழும்பி அவர்களைக் கொலைசெய்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ன் நாமத்தினிமித்தம் நீங்கள் எல்லாராலும் பகைக்கப்படுவீர்கள்; முடிவுபரியந்தம் நிலைத்திருப்பவனே இரட்சிக்கப்படுவ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ஒரு பட்டணத்தில் உங்களைத் துன்பப்படுத்தினால் மறு பட்டணத்திற்கு ஓடிப்போங்கள்; மனுஷகுமாரன் வருவதற்குள்ளாக நீங்கள் இஸ்ரவேல் பட்டணங்களையெல்லாம் சுற்றிமுடியாத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ஒரு பட்டணத்தில் உங்களைத் துன்பப்படுத்தினால் மறு பட்டணத்திற்கு ஓடிப்போங்கள்; மனுஷகுமாரன் வருவதற்குள்ளாக நீங்கள் இஸ்ரவேல் பட்டணங்களையெல்லாம் சுற்றிமுடியாத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ப் பன்னிரண்டு அப்போஸ்தலருடைய நாமங்களாவன: முந்தினவன் பேதுரு என்னப்பட்ட சீமோன், அவன் சகோதரன் அந்திரேயா, செபதேயுவின் குமாரன் யாக்கோபு, அவன் சகோதரன் யோவான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ீஷன் தன் போதகனிலும், வேலைக்காரன் தன் எஜமானிலும் மேற்பட்டவனல்ல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ீஷன் தன் போதகனைப்போலவும், வேலைக்காரன் தன் எஜமானைப்போலவும் இருப்பது போதும். வீட்டெஜமானையே பெயல்செபூல் என்று சொல்வார்களானால், அவன் வீட்டாரை அப்படிச் சொல்வது அதிக நிச்சயமல்லவா?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ீஷன் தன் போதகனைப்போலவும், வேலைக்காரன் தன் எஜமானைப்போலவும் இருப்பது போதும். வீட்டெஜமானையே பெயல்செபூல் என்று சொல்வார்களானால், அவன் வீட்டாரை அப்படிச் சொல்வது அதிக நிச்சயமல்லவா?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ுக்குப் பயப்படாதிருங்கள்; வெளியாக்கப்படாத மறைபொருளும் இல்லை; அறியப்படாத இரகசியமும் இல்லை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உங்களுக்கு இருளிலே சொல்லுகிறதை நீங்கள் வெளிச்சத்திலே சொல்லுங்கள்; காதிலே கேட்கிறதை நீங்கள் வீடுகளிலே பிரசித்தம்பண்ணுங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உங்களுக்கு இருளிலே சொல்லுகிறதை நீங்கள் வெளிச்சத்திலே சொல்லுங்கள்; காதிலே கேட்கிறதை நீங்கள் வீடுகளிலே பிரசித்தம்பண்ணுங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்துமாவைக் கொல்ல வல்லவர்களாயிராமல், சரீரத்தை மாத்திரம் கொல்லுகிறவர்களுக்கு நீங்கள் பயப்படவேண்டாம்; ஆத்துமாவையும் சரீரத்தையும் நரகத்திலே அழிக்க வல்லவருக்கே பயப்படுங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்துமாவைக் கொல்ல வல்லவர்களாயிராமல், சரீரத்தை மாத்திரம் கொல்லுகிறவர்களுக்கு நீங்கள் பயப்படவேண்டாம்; ஆத்துமாவையும் சரீரத்தையும் நரகத்திலே அழிக்க வல்லவருக்கே பயப்படுங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 காசுக்கு இரண்டு அடைக்கலான் குருவிகளை விற்கிறார்கள் அல்லவா? ஆயினும் உங்கள் பிதாவின் சித்தமில்லாமல், அவைகளில் ஒன்றாகிலும் தரையிலே விழா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 காசுக்கு இரண்டு அடைக்கலான் குருவிகளை விற்கிறார்கள் அல்லவா? ஆயினும் உங்கள் பிதாவின் சித்தமில்லாமல், அவைகளில் ஒன்றாகிலும் தரையிலே விழா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ப் பன்னிரண்டு அப்போஸ்தலருடைய நாமங்களாவன: முந்தினவன் பேதுரு என்னப்பட்ட சீமோன், அவன் சகோதரன் அந்திரேயா, செபதேயுவின் குமாரன் யாக்கோபு, அவன் சகோதரன் யோவான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ங்கள் தலையிலுள்ள மயிரெல்லாம் எண்ணப்பட்டிருக்கிற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தலால், பயப்படாதிருங்கள்; அநேகம் அடைக்கலான் குருவிகளைப் பார்க்கிலும் நீங்கள் விசேஷித்தவர்களாயிருக்கிறீ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னுஷர் முன்பாக என்னை அறிக்கை பண்ணுகிறவன் எவனோ, அவனை நானும் பரலோகத்திலிருக்கிற என் பிதாவின் முன்பாக அறிக்கைப் பண்ணுவே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னுஷர் முன்பாக என்னை மறுதலிக்கிறவன் எவனோ, அவனை நானும் பரலோகத்திலிருக்கிற என் பிதாவின் முன்பாக மறுதலிப்ப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னுஷர் முன்பாக என்னை மறுதலிக்கிறவன் எவனோ, அவனை நானும் பரலோகத்திலிருக்கிற என் பிதாவின் முன்பாக மறுதலிப்ப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ூமியின்மேல் சமாதானத்தை அனுப்பவந்தேன் என்று எண்ணாதிருங்கள்; சமாதானத்தையல்ல பட்டயத்தையே அனுப்பவந்த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ூமியின்மேல் சமாதானத்தை அனுப்பவந்தேன் என்று எண்ணாதிருங்கள்; சமாதானத்தையல்ல பட்டயத்தையே அனுப்பவந்தே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எப்படியெனில், மகனுக்கும் தகப்பனுக்கும், மகளுக்கும் தாய்க்கும், மருமகளுக்கும் மாமிக்கும் பிரிவினை உண்டாக்க வந்தே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எப்படியெனில், மகனுக்கும் தகப்பனுக்கும், மகளுக்கும் தாய்க்கும், மருமகளுக்கும் மாமிக்கும் பிரிவினை உண்டாக்க வந்தே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ஒரு மனுஷனுக்குச் சத்துருக்கள் அவன் வீட்டார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லிப்பு, பர்த்தொலொமேயு, தோமா, ஆயக்காரனாகிய மத்தேயு, அல்பேயுவின் குமாரன் யாக்கோபு, ததேயு என்னும் மறுநாமமுள்ள லெபேயு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கப்பனையாவது தாயையாவது என்னிலும் அதிகமாய் நேசிக்கிறவன் எனக்குப் பாத்திரன் அல்ல; மகனையாவது மகளையாவது என்னிலும் அதிகமாய் நேசிக்கிறவன் எனக்குப் பாத்திரன் அல்ல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கப்பனையாவது தாயையாவது என்னிலும் அதிகமாய் நேசிக்கிறவன் எனக்குப் பாத்திரன் அல்ல; மகனையாவது மகளையாவது என்னிலும் அதிகமாய் நேசிக்கிறவன் எனக்குப் பாத்திரன் அல்ல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தன் சிலுவையை எடுத்துக்கொண்டு என்னைப் பின்பற்றாதவன் எனக்குப் பாத்திரன் அல்ல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தன் ஜீவனைக் காக்கிறவன் அதை இழந்து போவான். தன் ஜீவனை இழந்துபோகிறவன் அதைக் காப்ப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உங்களை ஏற்றுக்கொள்ளுகிறவன் என்னை ஏற்றுக்கொள்ளுகிறான்; என்னை ஏற்றுக்கொள்ளுகிறவன் என்னை அனுப்பினவரை ஏற்றுக்கொள்ளுகி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உங்களை ஏற்றுக்கொள்ளுகிறவன் என்னை ஏற்றுக்கொள்ளுகிறான்; என்னை ஏற்றுக்கொள்ளுகிறவன் என்னை அனுப்பினவரை ஏற்றுக்கொள்ளுகி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தீர்க்கதரிசி என்னும் நாமத்தினிமித்தம் தீர்க்கதரிசியை ஏற்றுக்கொள்ளுகிறவன் தீர்க்கதரிசிக்கேற்ற பலனை அடைவான்; நீதிமான் என்னும் நாமத்தினிமித்தம் நீதிமானை ஏற்றுக்கொள்ளுகிறவன் நீதிமானுக்கேற்ற பலனை அடைவ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தீர்க்கதரிசி என்னும் நாமத்தினிமித்தம் தீர்க்கதரிசியை ஏற்றுக்கொள்ளுகிறவன் தீர்க்கதரிசிக்கேற்ற பலனை அடைவான்; நீதிமான் என்னும் நாமத்தினிமித்தம் நீதிமானை ஏற்றுக்கொள்ளுகிறவன் நீதிமானுக்கேற்ற பலனை அடைவ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சீஷன் என்னும் நாமத்தினிமித்தம் இந்தச் சிறியரில் ஒருவனுக்கு ஒருகலசம் தண்ணீர் மாத்திரம் குடிக்கக் கொடுக்கிறவனும் தன் பலனை அடையாமற்போகான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சீஷன் என்னும் நாமத்தினிமித்தம் இந்தச் சிறியரில் ஒருவனுக்கு ஒருகலசம் தண்ணீர் மாத்திரம் குடிக்கக் கொடுக்கிறவனும் தன் பலனை அடையாமற்போகான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ானானியனாகிய சீமோன், அவரைக் காட்டிக்கொடுத்த யூதாஸ்காரியோத்து என்பவைகள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ப் பன்னிருவரையும் இயேசு அனுப்புகையில், அவர்களுக்குக் கட்டளையிட்டுச் சொன்னது என்னவென்றால்: நீங்கள் புறஜாதியார் நாட்டுக்குப் போகாமலும், சமாரியர் பட்டணங்களில் பிரவேசியாமல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ப் பன்னிருவரையும் இயேசு அனுப்புகையில், அவர்களுக்குக் கட்டளையிட்டுச் சொன்னது என்னவென்றால்: நீங்கள் புறஜாதியார் நாட்டுக்குப் போகாமலும், சமாரியர் பட்டணங்களில் பிரவேசியாமல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रन्तु इस्राएल के घराने ही की खोई हुई भेड़ों के पास ज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चलते चलते प्रचार कर कहो कि स्वर्ग का राज्य निकट आ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बीमारों को चंगा करो: मरे हुओं को जिलाओ: कोढिय़ों को शुद्ध करो: दुष्टात्माओं को निकालो: तुम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ंतमेंत पाया है, सेंतमेंत 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अपने पटुकों में न तो सोना, और न रूपा, और न तांबा रख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मार्ग के लिये न झोली रखो, न दो कुरते, न जूते और न लाठी लो, क्योंकि मजदूर को उसका भोजन मिल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ाह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जिस किसी नगर या गांव में जाओ तो पता लगाओ कि वहां कौन योग्य है और जब तक वहां से न निकलो, उसी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ां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घर में प्रवेश करते हुए उस को आशीष दे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उस ने अपने बारह चेलों को पास बुलाकर, उन्हें अशुद्ध आत्माओं पर अधिकार दिया, कि उन्हें निकाल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यदि उस घर के लोग योग्य होंगे तो तुम्हारा कल्याण उन पर पहुंचेगा परन्तु यदि वे योग्य न हों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ा कल्याण तुम्हारे पास लौट आ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जो कोई तुम्हें ग्रहण न करे, और तुम्हारी बातें न सुने, उस घर या उस नगर से निकलते हुए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ंवों की धूल झाड़ डाल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मैं तुम से सच कहता हूं, कि न्याय के दिन उस नगर की दशा से सदोम और अमोरा के देश की दशा अधिक सह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ग्य होग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देखो, मैं तुम्हें भेड़ों की नाईं भेडिय़ों के बीच में भेजता हूं सो सांपों की नाईं बुद्धिमान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बूतरों की नाईं भोले बन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परन्तु लोगों से सावधान रहो, क्योंकि वे तुम्हें महासभाओं में सौपेंगे, और अपनी पंचायत में तुम्ह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ड़े मार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सब प्रकार की बीमारियों और सब प्रकार की दुर्बलताओं को दूर कर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तुम मेरे लिये हाकिमों ओर राजाओं के साम्हने उन पर, और अन्यजातियों पर गवाह होने के लिये पहुंचा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ओ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जब वे तुम्हें पकड़वाएंगे तो यह चिन्ता न करना, कि हम किस रीति से; या क्या कहेंगे: क्योंकि जो कु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 को कहना होगा, वह उसी घड़ी तुम्हें बता द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क्योंकि बोलने वाले तुम नहीं हो परन्तु तुम्हारे पिता का आत्मा तुम में बोल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भाई, भाई को और पिता पुत्र को, घात के लिये सौंपेंगे, और लड़के-बाले माता-पिता के विरोध में उठ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ें मरवा डाल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मेरे नाम के कारण सब लोग तुम से बैर करेंगे, पर जो अन्त तक धीरज धरे रहेगा उसी का उद्धार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जब वे तुम्हें एक नगर में सताएं, तो दूसरे को भाग जाना। मैं तुम से सच कहता हूं, तुम इस्राएल के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गरों में न फिर चुकोगे कि मनुष्य का पुत्र आ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बारह प्रेरितों के नाम ये हैं: पहिला शमौन, जो पतरस कहलाता है, और उसका भाई अन्द्रियास; जब्दी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चेला अपने गुरू से बड़ा नहीं; और न दास अपने स्वामी स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चेले का गुरू के, और दास का स्वामी के बाराबर होना ही बहुत है; जब उन्होंने घर के स्वामी को शैत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ा तो उसके घर वालों को क्यों न कहेंग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सो उन से मत डरना, क्योंकि कुछ ढपा नहीं, जो खोला न जाएगा; और न कुछ छिपा है, जो जाना न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जो मैं तुम से अन्धियारे में कहता हूं, उसे उजियाले में कहो; और जो कानों कान सुनते हो, उसे को ठ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से प्रचार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जो शरीर को घात करते हैं, पर आत्मा को घात नहीं कर सकते, उन से मत डरना; पर उसी से डरो, जो आत्मा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रीर दोनों को नरक में नाश कर सक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क्या पैसे मे दो गौरैये नहीं बिकतीं? तौभी तुम्हारे पिता की इच्छा के बिना उन में से एक भी भूमि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गिर सकत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त्र याकूब, और उसका भाई यूहन्न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तुम्हारे सिर के बाल भी सब गिने हु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इसलिये, डरो नहीं; तुम बहुत गौरैयों से बढ़कर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जो कोई मनुष्यों के साम्हने मुझे मान लेगा, उसे मैं भी अपने स्वर्गीय पिता के साम्हने मान ल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पर जो कोई मनुष्यों के साम्हने मेरा इन्कार करेगा उस से मैं भी अपने स्वर्गीय पिता के साम्ह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न्कार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यह न समझो, कि मैं पृथ्वी पर मिलाप कराने को आया हूं; मैं मिलाप कराने को नहीं, पर तलवार चलवाने आ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मैं तो आया हूं, कि मनुष्य को उसके पिता से, और बेटी को उस की मां से, और बहू को उस की सास से अल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द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मनुष्य के बैरी उसके घर ही के लोग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फिलिप्पुस और बर-तुल्मै थोमा और महसूल लेनेवाला मत्ती, हलफै का पुत्र याकूब और तद्द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जो माता या पिता को मुझ से अधिक प्रिय जानता है, वह मेरे योग्य नहीं और जो बेटा या बेटी को मुझ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धिक प्रिय जानता है, वह मेरे योग्य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और जो अपना क्रूस लेकर मेरे पीछे न चले वह मेरे योग्य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जो अपने प्राण बचाता है, वह उसे खोएगा; और जो मेरे कारण अपना प्राण खोता है, वह उसे प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जो तुम्हें ग्रहण करता है, वह मुझे ग्रहण करता है; और जो मुझे ग्रहण करता है, वह मेरे भेजने वाले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्रहण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जो भविष्यद्वक्ता को भविष्यद्वक्ता जानकर ग्रहण करे, वह भविष्यद्वक्ता का बदला पाएगा; और जो धर्म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नकर धर्मी को ग्रहण करे, वह धर्मी का बदला प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जो कोई इन छोटों में से एक को चेला जानकर केवल एक कटोरा ठंडा पानी पिलाए, मैं तुम से सच कहता हू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किसी रीति से अपना प्रतिफल न खो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शमौन कनानी, और यहूदा इस्करियोती, जिस ने उसे पकड़वा भी द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इन बारहों को यीशु ने यह आज्ञा देकर भेजा कि अन्यजातियों की ओर न जाना, और सामरियों के किसी नगर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वेश न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2026-09-05T22:12:39Z</dcterms:created>
  <dcterms:modified xsi:type="dcterms:W3CDTF">2026-09-05T22:12:39Z</dcterms:modified>
  <dc:title>मत्ती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