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e only touched the hem of His garment
As to His side she stole, 
Amid the crowd that gathered around Him; 
And straightway she was whole. 
Oh, touch the hem of His garment ! 
And thou, too, shalt be free ; 
His saving power this very hour 
Shall give new life to the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he came in fear and trembling 
before Him, 
She knew her Lord had come ; 
She felt that from Him virtue had 
healed her ; 
The mighty deed was don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turned with  Daughter, be of good comfort, 
Thy faith hath made thee whole !  
And peace that passeth all under-standing 
With gladness filled her sou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2026-09-15T12:05:21Z</dcterms:created>
  <dcterms:modified xsi:type="dcterms:W3CDTF">2026-09-15T12:05:21Z</dcterms:modified>
  <dc:title>Hymn : 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