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உயர்த்தி மகிழ்கின்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ம் தவிப்ப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ன்மா உமக்காக ஒவ்வொரு 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 ஏங்கி தவிக்கின்ற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ஏக்கமே எனது பிர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பாசமே எனது ஆ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ன்பை அதிகா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ச் செய்யும் கருணை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ிரும்பும் உல் நல்ல பாத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ப் பிரியமானதைச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ந்தோறும் காட்ட வேண்டும் திவ்ய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சிகரமே ஆரு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ம் தெய்வமே ஆறுத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க் கற்றுத் தார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ேவன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ரிசுத்த ஆவி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ம்மையான வழியிலே நடத்த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ஸ்தம்பமே அக்கினி ஸ்தம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தெய்வமே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 என் க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2026-07-30T15:32:15Z</dcterms:created>
  <dcterms:modified xsi:type="dcterms:W3CDTF">2026-07-30T15:32:15Z</dcterms:modified>
  <dc:title>துதிப் பாடல்கள் : 746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