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49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சுகம் ஆஹா, என்ன சுகம் 
என் ரட்சகரின் சமூகம் பேரானந்தம் 
பரமானந்த மோட்ச சுகானந்தம்
அதைப் பெற்று அனுபவித்தால் என்ன சுகம்  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ொன்னகர் மேடையில் எந்நேரம் பாடலாம் (2)
கிண்ணரம் தம்புருவீணை இன்னோசை கேட்கலாம் --- என்ன சுகம்
2. வெற்றி பொன் வெண் அங்கி தரித்துக் கொள்ளலாம் (2)
சுத்தப் பொன்னால் செய்த வீதியில் உலாவலாம் --- என்ன சுகம்
3. ஜீவ நதியில் குளித்துக் களிக்கலாம் (2)
ஜீவ விருஷக் கனியைப் புசிக்கலாம் --- என்ன சுகம்
4. தங்கக் கிரீடம் தலையில் தரிக்கலாம் (2)
சிங்காசனத்தினின்று ஜெயகீதம் பாடலாம் --- என்ன சுகம்
5. வாட்டம் பசி தாகம் பட்டினி சாவில்லை (2)
கேட்டின் மனுடர் வந்து ஊடே யிருப்பதில்லை --- என்ன சுகம்
6. துன்பம் ஒழிந்து மீட்பு இன்பமடையலாம் (2)
துயரின் சமூகத்தில் கூடி கொண்டாடலாம் --- என்ன சுகம்
7. இயேசுவின் ரத்தத்தால் மீட்பை யடைந்தவர்கள் (2)
ஆசனம் மீதிருந்து ஜெயகீதம் பாடுவார்கள் --- என்ன சுக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2026-07-30T19:11:43Z</dcterms:created>
  <dcterms:modified xsi:type="dcterms:W3CDTF">2026-07-30T19:11:43Z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