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, He comes with clouds descending,
Once for favoured sinners slain;
Thousand thousand saints attending,
Swell the triumph of His train;
Hallelujah !
Jesus comes, and comes to reign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Every eye shall now behold Him,
Robed in dreadful majesty; [Him,
Those who set at naught and sold
Pierced and nailed Him to the tree.
Deeply wailing,
Shall the true Messiah se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n the solemn trump has sounded,
Heaven and earth shall flee away;
All who hate Him must, confounded,
Hear the summons of that day—
Come to Judgment !
Come to Judgment, come away 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w redemption, long expected,
See in solemn pomp appear !
All His saints, by men rejected,
Now shall meet Him in the air:
Hallelujah !
See the day of God appear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Yea, Amen ! let all adore Thee,
High on Thine eternal throne;
Saviour, take the power and glory,
Claim the kingdom for Thine own !
Oh, come quickly !
Hallelujah ! come, Lord, come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2026-07-09T11:07:26Z</dcterms:created>
  <dcterms:modified xsi:type="dcterms:W3CDTF">2026-07-09T11:07:26Z</dcterms:modified>
  <dc:title>Hymn : 161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