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ாசே தன் பிதாக்களோடே நித்திரையடைந்தபின், அவன் ஊசாவின் தோட்டமாகிய தன் அரமனைத் தோட்டத்தில் அடக்கம்பண்ணப்பட்டான்; அவன் ஸ்தானத்திலே அவன் குமாரனாகிய ஆமோன் ராஜாவா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மோன் ராஜாவானபோது இருபத்திரண்டு வயதாயிருந்து, இரண்டு வருஷம் எருசலேமில் அரசாண்டான்; யோத்பா ஊரானாகிய ஆரூத்சின் குமாரத்தியான அவன் தாயின் பேர் மெசுல்லேமேத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மோன் ராஜாவானபோது இருபத்திரண்டு வயதாயிருந்து, இரண்டு வருஷம் எருசலேமில் அரசாண்டான்; யோத்பா ஊரானாகிய ஆரூத்சின் குமாரத்தியான அவன் தாயின் பேர் மெசுல்லேமேத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தன் தகப்பனாகிய மனாசே செய்ததுபோல, கர்த்தரின் பார்வைக்குப் பொல்லாப்பானதைச் செய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தகப்பன் நடந்த எல்லா வழியிலும் நடந்து, தன் தகப்பன் சேவித்த நரகலான விக்கிரகங்களைச் சேவித்து அவைகளைப் பணிந்து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வழியிலே நடவாமல், தன் பிதாக்களின் தேவனாகிய கர்த்தரை விட்டு வ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மோனின் ஊழியக்காரர் அவனுக்கு விரோதமாய்க் கட்டுப்பாடு பண்ணி, ராஜாவை அவன் அரமனையிலே கொன்றுபோ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ினால் தேசத்து ஜனங்கள் ராஜாவாகிய ஆமோனுக்கு விரோதமாய்க் கட்டுப்பாடுபண்ணினவர்களையெல்லாம் வெட்டிப்போட்டு, அவன் குமாரனாகிய யோசியாவை அவன் ஸ்தானத்தில் ராஜாவாக்க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மோன் செய்த மற்ற வர்த்தமானங்கள்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ஊசாவின் தோட்டத்திலுள்ள அவனுடைய கல்லறையில் அடக்கம் பண்ணப்பட்டான்; அவன் ஸ்தானத்திலே அவன் குமாரனாகிய யோசியா ராஜாவா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தங்கள் பிதாக்கள் எகிப்திலிருந்து புறப்பட்ட நாள்முதற்கொண்டு இந்நாள்வரைக்கும் என் பார்வைக்குப் பொல்லாப்பானதைச் செய்து, எனக்குக் கோபம் மூட்டிவந்தபடியினால், என் சுதந்தரத்தின் மீதியானதைக் கைவிட்டு, அவர்கள் பகைஞரின் கையில் அவர்களை ஒப்புக்கொடு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ஊசாவின் தோட்டத்திலுள்ள அவனுடைய கல்லறையில் அடக்கம் பண்ணப்பட்டான்; அவன் ஸ்தானத்திலே அவன் குமாரனாகிய யோசியா ராஜாவா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ாசே ராஜாவாகிறபோது பன்னிரண்டு வயதாயிருந்து, ஐம்பத்தைந்து வருஷம் எருசலேமில் அரசாண்டான்; அவன் தாயின்பேர் எப்சிப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ாசே ராஜாவாகிறபோது பன்னிரண்டு வயதாயிருந்து, ஐம்பத்தைந்து வருஷம் எருசலேமில் அரசாண்டான்; அவன் தாயின்பேர் எப்சிப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இஸ்ரவேல் புத்திரருக்கு முன்பாகத் துரத்தின ஜாதிகளுடைய அருவருப்புகளின்படியே, அவன் கர்த்தரின் பார்வைக்குப் பொல்லாப்பானதைச் செய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இஸ்ரவேல் புத்திரருக்கு முன்பாகத் துரத்தின ஜாதிகளுடைய அருவருப்புகளின்படியே, அவன் கர்த்தரின் பார்வைக்குப் பொல்லாப்பானதைச் செய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ாகிய எசேக்கியா இடித்துப்போட்ட மேடைகளைத் திரும்பவும் கட்டி, பாகாலுக்குப் பலிபீடங்களை எடுப்பித்து, இஸ்ரவேலின் ராஜாவாகிய ஆகாப் செய்ததுபோல விக்கிரகத்தோப்பை உண்டாக்கி, வானத்தின் சேனைகளையெல்லாம் பணிந்துகொண்டு அவைகளைச் சேவ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ாகிய எசேக்கியா இடித்துப்போட்ட மேடைகளைத் திரும்பவும் கட்டி, பாகாலுக்குப் பலிபீடங்களை எடுப்பித்து, இஸ்ரவேலின் ராஜாவாகிய ஆகாப் செய்ததுபோல விக்கிரகத்தோப்பை உண்டாக்கி, வானத்தின் சேனைகளையெல்லாம் பணிந்துகொண்டு அவைகளைச் சேவ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ாகிய எசேக்கியா இடித்துப்போட்ட மேடைகளைத் திரும்பவும் கட்டி, பாகாலுக்குப் பலிபீடங்களை எடுப்பித்து, இஸ்ரவேலின் ராஜாவாகிய ஆகாப் செய்ததுபோல விக்கிரகத்தோப்பை உண்டாக்கி, வானத்தின் சேனைகளையெல்லாம் பணிந்துகொண்டு அவைகளைச் சேவ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ருசலேமிலே என் நாமத்தை விளங்கப்பண்ணுவேன் என்று கர்த்தர் சொல்லிக் குறித்த கர்த்தருடைய ஆலயத்திலே அவன் பலிபீடங்களைக் கட்ட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ருசலேமிலே என் நாமத்தை விளங்கப்பண்ணுவேன் என்று கர்த்தர் சொல்லிக் குறித்த கர்த்தருடைய ஆலயத்திலே அவன் பலிபீடங்களைக் கட்ட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தங்கள் பிதாக்கள் எகிப்திலிருந்து புறப்பட்ட நாள்முதற்கொண்டு இந்நாள்வரைக்கும் என் பார்வைக்குப் பொல்லாப்பானதைச் செய்து, எனக்குக் கோபம் மூட்டிவந்தபடியினால், என் சுதந்தரத்தின் மீதியானதைக் கைவிட்டு, அவர்கள் பகைஞரின் கையில் அவர்களை ஒப்புக்கொடு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ஆலயத்தின் இரண்டு பிராகாரங்களிலும் வானத்தின் சேனைகளுக்கெல்லாம் பலிபீடங்களைக் கட்ட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குமாரனைத் தீமிதிக்கப்பண்ணி, நாள்பார்க்கிறவனும் நிமித்தம்பார்க்கிறவனுமாயிருந்து, அஞ்சனம் பார்க்கிறவர்களையும் குறிசொல்லுகிறவர்களையும் வைத்து, கர்த்தருக்கு கோபமுண்டாக அவர் பார்வைக்குப் பொல்லாப்பானதை மிகுதியாய்ச் செய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குமாரனைத் தீமிதிக்கப்பண்ணி, நாள்பார்க்கிறவனும் நிமித்தம்பார்க்கிறவனுமாயிருந்து, அஞ்சனம் பார்க்கிறவர்களையும் குறிசொல்லுகிறவர்களையும் வைத்து, கர்த்தருக்கு கோபமுண்டாக அவர் பார்வைக்குப் பொல்லாப்பானதை மிகுதியாய்ச் 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ஆலயத்திலும், நான் இஸ்ரவேலின் சகல கோத்திரங்களிலுமிருந்து தெரிந்துகொண்ட எருசலேமிலும், என் நாமத்தை என்றைக்கும் விளங்கப்பண்ணுவேன் என்று கர்த்தர் தாவீதோடும் அவன் குமாரனாகிய சாலொமோனோடும் சொல்லிக் குறித்த ஆலயத்திலே அவன் பண்ணின தோப்புவிக்கிரகத்தை வை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ஆலயத்திலும், நான் இஸ்ரவேலின் சகல கோத்திரங்களிலுமிருந்து தெரிந்துகொண்ட எருசலேமிலும், என் நாமத்தை என்றைக்கும் விளங்கப்பண்ணுவேன் என்று கர்த்தர் தாவீதோடும் அவன் குமாரனாகிய சாலொமோனோடும் சொல்லிக் குறித்த ஆலயத்திலே அவன் பண்ணின தோப்புவிக்கிரகத்தை வை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ஆலயத்திலும், நான் இஸ்ரவேலின் சகல கோத்திரங்களிலுமிருந்து தெரிந்துகொண்ட எருசலேமிலும், என் நாமத்தை என்றைக்கும் விளங்கப்பண்ணுவேன் என்று கர்த்தர் தாவீதோடும் அவன் குமாரனாகிய சாலொமோனோடும் சொல்லிக் குறித்த ஆலயத்திலே அவன் பண்ணின தோப்புவிக்கிரகத்தை வை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வர்களுக்குக் கற்பித்த எல்லாவற்றின்படியேயும், என் தாசனாகிய மோசே அவர்களுக்குக் கற்பித்த எல்லா நியாயப்பிரமாணத்தின்படியேயும் செய்ய ஜாக்கிரதையாய் இருந்தார்களேயானால், நான் இனி இஸ்ரவேலின் காலை அவர்கள் பிதாக்களுக்குக் கொடுத்த தேசத்தைவிட்டு அலையப்பண்ணுவதில்லை என்று சொல்லியிருந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வர்களுக்குக் கற்பித்த எல்லாவற்றின்படியேயும், என் தாசனாகிய மோசே அவர்களுக்குக் கற்பித்த எல்லா நியாயப்பிரமாணத்தின்படியேயும் செய்ய ஜாக்கிரதையாய் இருந்தார்களேயானால், நான் இனி இஸ்ரவேலின் காலை அவர்கள் பிதாக்களுக்குக் கொடுத்த தேசத்தைவிட்டு அலையப்பண்ணுவதில்லை என்று சொல்லியிருந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அவர்கள் கேளாதேபோனார்கள்; கர்த்தர் இஸ்ரவேல் புத்திரருக்கு முன்பாக அழித்த ஜாதிகள் செய்த பொல்லாப்பைப்பார்க்கிலும் அதிகமாய்ச் செய்ய மனாசே அவர்களை ஏவிவ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அவர்கள் கேளாதேபோனார்கள்; கர்த்தர் இஸ்ரவேல் புத்திரருக்கு முன்பாக அழித்த ஜாதிகள் செய்த பொல்லாப்பைப்பார்க்கிலும் அதிகமாய்ச் செய்ய மனாசே அவர்களை ஏவிவ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பகைஞருக்கெல்லாம் கொள்ளையும் சூறையுமாய்ப் போவார்கள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கர்த்தர் தீர்க்கதரிசிகளாகிய தம்முடைய ஊழியக்காரரைக் கொண்டு உரைத்தது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வின் ராஜாவாகிய மனாசே தனக்கு முன்னிருந்த எமோரியர் செய்த எல்லாவற்றைப்பார்க்கிலும் கேடாக இந்த அருவருப்புகளைச் செய்து, தன் நரகலான விக்கிரகங்களால் யூதாவையும் பாவஞ்செய்யப்பண்ணினபடியினால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வின் ராஜாவாகிய மனாசே தனக்கு முன்னிருந்த எமோரியர் செய்த எல்லாவற்றைப்பார்க்கிலும் கேடாக இந்த அருவருப்புகளைச் செய்து, தன் நரகலான விக்கிரகங்களால் யூதாவையும் பாவஞ்செய்யப்பண்ணினபடியினால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ின் தேவனாகிய கர்த்தர் சொல்லுகிறது என்னவென்றால்: இதோ, கேட்கப்போகிற யாவருடைய இரண்டு காதுகளிலும் அது தொனித்துக்கொண்டிருக்கும்படியான பொல்லாப்பை நான் எருசலேமின்மேலும் யூதாவின்மேலும் வரப்பண்ண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ின் தேவனாகிய கர்த்தர் சொல்லுகிறது என்னவென்றால்: இதோ, கேட்கப்போகிற யாவருடைய இரண்டு காதுகளிலும் அது தொனித்துக்கொண்டிருக்கும்படியான பொல்லாப்பை நான் எருசலேமின்மேலும் யூதாவின்மேலும் வரப்பண்ண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ின்மேல் சமாரியாவின் மட்டநூலையும் ஆகாப் வீட்டின் தூக்கு நூலையும் பிடிப்பேன்; ஒருவன் ஒரு தாலத்தைத் துடைத்துப் பின்பு அதைக் கவிழ்த்துவைக்கிறதுபோல எருசலேமைத் துடைத்துவிட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ின்மேல் சமாரியாவின் மட்டநூலையும் ஆகாப் வீட்டின் தூக்கு நூலையும் பிடிப்பேன்; ஒருவன் ஒரு தாலத்தைத் துடைத்துப் பின்பு அதைக் கவிழ்த்துவைக்கிறதுபோல எருசலேமைத் துடைத்துவிட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ங்கள் பகைஞருக்கெல்லாம் கொள்ளையும் சூறையுமாய்ப் போவா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ின் பார்வைக்குப் பொல்லாப்பானதைச் செய்யும்படியாக, மனாசே யூதாவைப் பாவஞ்செய்யப்பண்ணின அந்தப் பாவமும் தவிர, அவன் எருசலேமை நாலு மூலைவரையும் இரத்தப்பழிகளால் நிரப்பத்தக்கதாய், குற்றமில்லாத இரத்தத்தையும் மிகுதியாகச் சிந்த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ின் பார்வைக்குப் பொல்லாப்பானதைச் செய்யும்படியாக, மனாசே யூதாவைப் பாவஞ்செய்யப்பண்ணின அந்தப் பாவமும் தவிர, அவன் எருசலேமை நாலு மூலைவரையும் இரத்தப்பழிகளால் நிரப்பத்தக்கதாய், குற்றமில்லாத இரத்தத்தையும் மிகுதியாகச் சிந்த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ாசேயின் மற்ற வர்த்தமானங்களும், அவன் செய்தவை யாவும், அவன் செய்த பாவமும்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ாசே தன் பிதாக்களோடே நித்திரையடைந்தபின், அவன் ஊசாவின் தோட்டமாகிய தன் அரமனைத் தோட்டத்தில் அடக்கம்பண்ணப்பட்டான்; அவன் ஸ்தானத்திலே அவன் குமாரனாகிய ஆமோன் ராஜாவா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પછી તેનો પુત્ર આમોન ગાદીએ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જ્યારે આમોન રાજા બન્યો ત્યાંરે તેની ઉંમર બાવીસ વર્ષની હતી અને તેણે યરૂશાલેમમાં બે વર્ષ રા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, તેની માતાનું નામ મશુલ્લેમેથ હતું, તે યોટબાહના હારુસની પુત્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ણે તેના પિતા મનાશ્શાની જેમ યહોવાની દ્રષ્ટિમાં અયોગ્ય તેવું આચરણ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ના પિતાની જેમ તેણે પણ ભૂંડાઈથી રાજ કર્યુ, તેણે એ જ મૂર્તિઓની પૂજા ચાલુ ર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ણે પોતાના પિતૃઓના યહોવા દેવનો ત્યાગ કર્યો અને દેવની સલાહ સાંભળવાની ના પા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આખરે તેના નોકરોએ તેની વિરૂદ્ધ કાવતરું ઘડીને, અને તેને રાજમહેલમાં મારી 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રંતુ દેશના લોકોએ બધા કાવતરાઁ ખોરોને મારી નાખ્યા અને તેના પુત્ર યોશિયાને ગાદીએ બેસાડ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રાજા આમોનનાઁ શાસનનાં બીજાં બનાવો અને કાયેરા યહૂદાના રાજાઓના ઇતિહાસ નામક પુસ્તકમાં 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ને ઉઝઝાના બગીચામાં તેના પિતાની કબરમાં દફનાવવામાં આવ્યો. તેના પછી તેનો પુત્ર યોશિયા ગાદ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ારા પોતાના લોકોમાંના બાકી રહેલાઓને હું તજી દઈશ અને તેમને તેમના દુશ્મનોના હાથમાં સોંપી દઈશ;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ૂદાનો નવો રાજા મનાશ્શા ગાદીએ આવ્યો, ત્યારે તેની ઉંમર 12 વર્ષની હતી, તેણે યરૂશાલેમમાં 55 વર્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 કર્યુ, તેની માતાનું નામ હેફસીબાહ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હોવાની દ્રષ્ટિએ અયોગ્ય ગણાય તેવું આચરણ કર્યું જેવી કે પ્રજાઓ દ્વારા કરાતી તિરસ્કૃત વસ્તુઓ જ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એ હાંકી કાઢી હતી જ્યારે યહોવાએ તેમની જમીન ઇસ્રાએલીઓને આપી દીધ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ના પિતા હિઝિક્યાએ તોડી પાડેલા ઉચ્ચસ્થાનો પરનાં થાનકો તેણે ફરી બંધાવ્યાં, તેણે બઆલને માટે યજ્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દીઓ ચણાવી અને ઇસ્રાએલના રાજાની જેમ અશેરાદેવીની મૂર્તિ બનાવી અને તેની પૂજા કરી, અને આકાશમાંનાં બધ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ક્ષત્રોની સેવાપૂજા કરવાનું શરૂ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ે મંદિર વિષે યહોવાએ એમ કહ્યું હતું કે, “યરૂશાલેમમાં મારા નામની સ્થાપના કરીશ.” તે મંદિરમાં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દીઓ ઊભી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ંટનો અને દુશ્મનોનો ભોગ થઈ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ના મંદિરનાં, બંને પ્રાંગણમાં આકાશમાંના બધાં નક્ષત્રો અને ગ્રહો માટે વેદીઓ બંધ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ણે પોતાના પુત્રને હોમયજ્ઞમાં હોમી દીધો. તે લાભમુહૂર્ત પૂછતો, જાદુ કરતો, ને ભૂવાઓ તથા જાદુગ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વ્યવહાર રાખતો; તેણે યહોવાને ન ગમે તેવાં બીજા અનેક કાર્યો કરી યહોવાનો રોષ વહોરી લ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ણે અશેરાદેવીની કંડારેલી મૂર્તિ બનાવડાવી અને તેને યહોવાના મંદિરમાં સ્થાપી, જે યહોવાએ દાઉદન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પુત્ર સુલેમાનને કહ્યું હતું કે, ઇસ્રાએલના બધા વંશોના પ્રદેશમાંથી યરૂશાલેમ નગરીનો આ પ્રદેશ પસં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હતો. જ્યાં મારું મંદિર છે અને મારું નામ જ્યાં હંમેશા સ્થપાયેલું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ો ઇસ્રાએલીઓ મારા સેવક મૂસાએ તેમને સોંપેલી મારી બધી આજ્ઞાઓ અને મારા ઉપદેશોનું પાલન કરશે તો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, તેમના પૂર્વજોની ભૂમિમાંથી જવા નહિ દઉ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ણ તે લોકોએ સાંભળ્યું નહિ અને મનાશ્શાએ તેમની પાસે હજુ ખરાબ કામો કરાવ્યા જે ઇસ્રાએલીઓ પહેલ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 જેનો યહોવાએ વિનાશ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ારણ તેમના પિતૃઓએ મિસરમાંથી બહાર આવ્યા ત્યારથી આજ સુધી મારી દ્રષ્ટિએ અયોગ્ય ગણાય એવું આચરણ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્યારે યહોવાએ પોતાના સેવક પ્રબોધકો મારફતે કહ્યું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યહૂદાના રાજા મનાશ્શાએ આ બધાં શરમજનક કાર્યો કર્યા છે, અને એના પહેલાં અમોરીઓએ કરેલાં દુ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ૃત્યોને પણ તેઓ વટાવી ગયાં છે, અને તેણે યહૂદાના લોકોને મૂર્તિપૂજા કરાવીને પાપમાં પ્રે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થી હું આ વચનો ઉચ્ચારું છું: “હું યહોવા, યરૂશાલેમ અને યહૂદા પર એવી આફત ઉતારીશ કે જે કોઈ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શે તેના કાનમાં તે ગુંજયાં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ું યરૂશાલેમને, સમરૂનને જે દોરીથી માપ્યું હતું તે જ દોરીથી માપીશ, અને આહાબને માટે વાપર્યો હ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 ઓળંબો એને માટે પણ વાપરીશ, કોઈ માણસ થાળી સાફ કરીને ઊંધી પાડી દે, તેમ હું યરૂશાલેમને સાફ કરી ન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ણે મારો રોષ વહોરી લીધ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વળી મનાશ્શાએ યરૂશાલેમ લોહીથી છલોછલ ભરાઈ જાય એટલું બધું નિદોર્ષોનું લોહી રેડયું હતું. ઉપરાં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યહોવાની દૃષ્ટિએ અયોગ્ય ગણાય એવું આચરણ કરી, યહૂદાવાસીઓને જે પાપ કરવા પ્રેર્યા તે તો જુદ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મનાશ્શાનાઁ શાસનનાં બીજા બનાવો અને કાર્યો યહૂદાના રાજાઓના ઇતિહાસ નામક પુસ્તકમાં 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મનાશ્શા પિતૃલોકને પામ્યો અને તેને ઉઝઝાના બગીચામાં આવેલી તેના કુટુંબની કબરમાં દફનાવવામાં આવ્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2026-08-03T21:07:57Z</dcterms:created>
  <dcterms:modified xsi:type="dcterms:W3CDTF">2026-08-03T21:07:57Z</dcterms:modified>
  <dc:title>૨ રાજાઓ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