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can wash away my stain ? 
Nothing but the blood of Jesus ! 
What can make me whole again ? 
Nothing but the blood of Jesu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precious is the flow, 
That makes me white as snow ! 
No other fount I know, 
Nothing but the blood of Jesus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 my cleansing this I see — 
Nothing but the blood of Jesus ! 
For my pardon this my plea — 
Nothing but the blood of Jesus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thing can for sin atone — 
Nothing but the blood of Jesus ! 
Naught of good that I have done — 
Nothing but the blood of Jesus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is is all my hope and peace — 
Nothing but the blood of Jesus ! 
This is all my righteousness — 
Nothing but the blood of Jesu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2026-09-15T19:15:00Z</dcterms:created>
  <dcterms:modified xsi:type="dcterms:W3CDTF">2026-09-15T19:15:00Z</dcterms:modified>
  <dc:title>Hymn : 874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