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home eternal, 
Beautiful and bright, 
Where sweet joys supernal 
Never are dimmed by night ; 
White-robed angels are singing 
Ever around the bright throne ; 
When, oh, when shall I see thee, 
Beautiful, beautiful Ho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me ! beautiful Home ! . . . 
Bright, beautiful Home ! . . . 
Bright Home of our Saviour, 
Bright, . . beautiful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lowers are ever springing 
In that Home so fair ; 
Little children singing 
Praises to Jesus there. 
How they swell the glad anthem, 
Ever around the bright throne ! 
When, oh, when shall I see thee, 
Beautiful, beautiful Hom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on shall I join the ransomed, 
Far beyond the sky ; 
Christ is my salvation, 
Why should I fear to die ? 
Soon my eyes shall behold Him 
Seated upon the bright throne ; 
Then, oh then, shall I see thee, 
Beautiful, beautiful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2026-09-16T13:41:04Z</dcterms:created>
  <dcterms:modified xsi:type="dcterms:W3CDTF">2026-09-16T13:41:04Z</dcterms:modified>
  <dc:title>Hymn : 924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