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லிபீடத்தில் என்னைப் பரனே 
படைக்கிறேனே இந்த வேளை 
அடியேனை திருச்சித்தம் போல 
ஆண்டு நடத்திடுமே  	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ின் அன்பினையே  
கண்டு விரைந்தோடி வந்தேன் 
கழுவும் உம் திரு இரத்தத்தாலே 
கரை நீங்க இருதயத்தை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ன்றி என்னாலே பாரில்  
ஏதும் நான் செய்திட இயலேன் 
சேர்ப்பீரே வழுவாது என்னைக்  
காத்துமக்காய் நிறுத்தி --- கல்வாரியின் 
3. ஆவியோடாத்மா சரீரம்  
அன்பரே உமக்கென்றும் ஈந்தேன் 
ஆலய மாக்கியே இப்போது 
ஆசீர்வதித்தருளும் --- கல்வாரியின் 
4. சுயம்மென்னில் சாம்பலாய் மாற  
சுத்தாவியே அனல் மூட்டும் 
ஜெயம் பெற்று மாமிசம் மாய 
தேவா அருள் செய்குவீர் --- கல்வாரியின் 
5. பொன்னையும் பொருளையும் விரும்பேன் 
மண்ணின் வாழ்வையும் வெறுத்தேன் 
மன்னவன் இயேசுவின் சாயல் 
இந்நிலத்தில் கண்டதால் --- கல்வாரிய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2026-07-09T08:53:57Z</dcterms:created>
  <dcterms:modified xsi:type="dcterms:W3CDTF">2026-07-09T08:53:57Z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