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க்கொரு புனிதம் வந்ததிப்போ!
மன்னவனின் பிறப்பால்
பூவுக்கொரு இரட்சிப்பும் வந்ததிப்போ!
மன்னவனின் வரவால்
பாவமில்லை, இனி சாபமில்லை
இன்பத்திற்கும் இனி எல்லையில்லை
இறைவன் பிற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ங்களும் வந்து வாழ்த்திடுதே வசந்தத்தின் துவக்கநாள்
கானங்களும் காதில் கேட்டிடுதே காரிருள் அகன்ற நாள்
இரவினில் தோன்றும் உதயமே நம் இயேசுவின் பிறந்தநாள்
பாதகர் நம்மில் பாவத்தை மீட்க பாலனாய் வந்த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ின் கானம் ஒலிக்குதே தூயவர் தோன்றும் நாள்
உயிர்களில் புத்துயிர் தோன்றுதே உன்னதர் வந்தநாள்
பாலையில் வந்த சோலையே நம் பாலகன் பிறந்த நாள்
பாதகர் நம்மில் பாவத்தை மீட்க பாலனாய் வந்தநாள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2026-09-16T17:05:37Z</dcterms:created>
  <dcterms:modified xsi:type="dcterms:W3CDTF">2026-09-16T17:05:37Z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