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ம் உண்டாக்கின சகல மனுஷரும் தம்மை அறியும்படிக்கு, அவர் சகல மனுஷருடைய கையையும் முத்திரித்துப்போட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ாட்டுமிருகங்கள் தங்கள் குகைகளில் புகுந்து, தங்கள் கெபிகளில் தங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ெற்கேயிருந்து சூறாவளியும், வடகாற்றினால் குளிரும் வர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ம்முடைய சுவாசத்தினால் தேவன் குளிரைக் கொடுக்கிறார்; அப்பொழுது ஜலத்தின் மேற்பரப்பானது அணைந்துப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நீர்த்துளிகளை மேகத்தில் ஏற்றி, மின்னலினால் மேகத்தைச் சிதறப்பண்ண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அவைகளுக்குக் கட்டளையிடுகிற யாவையும், அவைகள் பூச்சக்கரத்தில் நடப்பிக்கும்படி, அவர் அவைகளைத் தம்முடைய ஞான ஆலோசனைகளின்படியே சுற்றித் திரியப்பண்ண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அவைகளுக்குக் கட்டளையிடுகிற யாவையும், அவைகள் பூச்சக்கரத்தில் நடப்பிக்கும்படி, அவர் அவைகளைத் தம்முடைய ஞான ஆலோசனைகளின்படியே சுற்றித் திரியப்பண்ண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ன்றில் தண்டனையாகவும், ஒன்றில் தம்முடைய பூமிக்கு உபயோகமாகவும் ஒன்றில் கிருபையாகவும் அவைகளை வரப்பண்ண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பே, இதற்குச் செவிகொடும்; தரித்துநின்று தேவனுடைய ஆச்சரியமான கிரியைகளைத் தியானித்துப்பார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ன் அவைகளைத் திட்டம்பண்ணி, தம்முடைய மேகத்தின் மின்னலைப் பிரகாசிக்கப்பண்ணும் விதத்தை அறிவீரோ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ினால் என் இருதயம் தத்தளித்து, தன்னிடத்தைவிட்டுத் தெறி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ேகங்கள் தொங்கும்படி வைக்கும் நிறையையும், பூரண ஞானமுள்ளவன் அற்புதமான செய்கைகளைய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ேகங்கள் தொங்கும்படி வைக்கும் நிறையையும், பூரண ஞானமுள்ளவன் அற்புதமான செய்கைகளைய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ென்றலினால் அவர் பூமியை அமையப்பண்ணும்போது, உம்முடைய வஸ்திரங்கள் உஷ்ணமாயிருக்கும் வகையையும் அறிவீரோ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ர்க்கப்பட்ட கண்ணாடியைப்போல் கெட்டியான ஆகாயமண்டலங்களை நீர் அவரோடேகூட இருந்து விரித்தீரோ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ுக்கு நாம் சொல்லத்தக்கதை எங்களுக்குப் போதியும்; அந்தகாரத்தினிமித்தம் முறைதப்பிப் பேசுகிற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பேசத்துணிந்தேன் என்று யாதாமொருவன் அவருக்கு முன்பாகச் சொல்லத்தகுமோ? ஒருவன் பேசத்துணிந்தால் அவன் விழுங்கப்பட்டுப்போவான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ோதும் காற்று வீசி ஆகாயமண்டலங்களிலுள்ள மப்பு நீங்கப்பண்ணியிருக்கிற சமயத்தில் வடக்கேயிருந்து பொன்மயமான காந்தி வருகிறபோ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ோதும் காற்று வீசி ஆகாயமண்டலங்களிலுள்ள மப்பு நீங்கப்பண்ணியிருக்கிற சமயத்தில் வடக்கேயிருந்து பொன்மயமான காந்தி வருகிறபோ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ாயமண்டலத்திலே பிரகாசிக்கிற சூரியனை முதலாய் ஒருவரும் நோக்கிப் பார்க்கக் கூடாதே; தேவனிடத்திலோ பயங்கரமான மகத்துவமுண்ட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ர்வவல்லவரை நாம் கண்டுபிடிக்கக் கூடாது; அவர் வல்லமையிலும் நியாயத்திலும் பெருத்தவர்; அவர் மகாநீதிபரர்; அவர் ஒடுக்கமாட்ட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ுடைய சத்தத்தினால் உண்டாகிற அதிர்ச்சியையும், அவர் வாயிலிருந்து புறப்படுகிற முழக்கத்தையும் கவனமாய்க் கேள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ர்வவல்லவரை நாம் கண்டுபிடிக்கக் கூடாது; அவர் வல்லமையிலும் நியாயத்திலும் பெருத்தவர்; அவர் மகாநீதிபரர்; அவர் ஒடுக்கமாட்ட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 மனுஷர் அவருக்குப் பயப்படவேண்டும்; தங்கள் எண்ணத்தில் ஞானிகளாயிருக்கிற எவர்களையும் மதிக்கமாட்டார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வானத்தின் கீழெங்கும் அந்தத் தொனியையும், பூமியின் கடையாந்தரங்கள்மேல் அதின் மின்னலையும் செல்லவிட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ப்பின்பு அவர் சத்தமாய் முழங்கி, தம்முடைய மகத்துவத்தின் சத்தத்தைக் குமுறப்பண்ணுகிறார்; அவருடைய சத்தம் கேட்கப்படும்போது அதைத் தவிர்க்கமுடியா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ப்பின்பு அவர் சத்தமாய் முழங்கி, தம்முடைய மகத்துவத்தின் சத்தத்தைக் குமுறப்பண்ணுகிறார்; அவருடைய சத்தம் கேட்கப்படும்போது அதைத் தவிர்க்கமுடியா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் தம்முடைய சத்தத்தை ஆச்சரியமானவிதமாய்க் குமுறப்பண்ணுகிறார்; நாம் கிரகிக்கக் கூடாத பெரியகாரியங்களை அவர் செய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உறைந்த மழையையும், கல்மழையையும் தம்முடைய வல்லமையின் பெருமழையையும் பார்த்து: பூமியின்மேல் பெய்யுங்கள் என்று கட்டளையிட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உறைந்த மழையையும், கல்மழையையும் தம்முடைய வல்லமையின் பெருமழையையும் பார்த்து: பூமியின்மேல் பெய்யுங்கள் என்று கட்டளையிட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seals up the hand of every man; that all men may know his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the beasts go into dens, and remain in their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ut of the south comes the whirlwind: and cold out of the n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y the breath of God frost is given: and the breadth of the waters is straite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lso by watering he wearies the thick cloud: he scatters his bright clou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t is turned round about by his counsels: that they may do whatsoever he commands them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ace of the world i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causes it to come, whether for correction, or for his land, or for merc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arken unto this, O Job: stand still, and consider the wondrous works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Do you know when God disposed them, and caused the light of his cloud to shi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t this also my heart trembles, and is moved out of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Do you know the balancings of the clouds, the wondrous works of him which is perfec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ledg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ow your garments are warm, when he stills the earth by the south wi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ave you with him spread out the sky, which is strong, and as a molten looking gla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each us what we shall say unto him; for we cannot order our speech by reason of 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hall it be told him that I speak? if a man speak, surely he shall be swallowed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now men see not the bright light which is in the clouds: but the wind passes, and cleans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air weather comes out of the north: with God is terrible majes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Concerning the Almighty, we cannot find him out: he is excellent in power, and in judgmen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ar attentively the noise of his voice, and the sound that goes out of his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plenty of justice: he will not afflic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Men do therefore fear him: he respects not any that are wise of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directs it under the whole heaven, and his lightning unto the end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fter it a voice roars: he thunders with the voice of his excellency; and he will not stay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his voice is he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God thunders marvellously with his voice; great things does he, which we cannot compreh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he says to the snow, Be you on the earth; likewise to the small rain, and to the great r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is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2026-07-18T18:06:41Z</dcterms:created>
  <dcterms:modified xsi:type="dcterms:W3CDTF">2026-07-18T18:06:41Z</dcterms:modified>
  <dc:title>யோபு : 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