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presProps" Target="presProps.xml"/>
  <Relationship Id="rId65" Type="http://schemas.openxmlformats.org/officeDocument/2006/relationships/viewProps" Target="viewProps.xml"/>
  <Relationship Id="rId6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அப்போஸ்தலர் கர்த்தரை நோக்கி: எங்கள் விசுவாசத்தை வர்த்திக்கப்பண்ணவேண்டும் என்ற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ற்குக் கர்த்தர்: கடுகுவிதையளவு விசுவாசம் உங்களுக்கு உண்டாயிருந்தால், நீங்கள் இந்தக் காட்டத்திமரத்தை நோக்கி: நீ வேரோடே பிடுங்குண்டு கடலிலே நடப்படுவாயாக என்று சொல்ல, அது உங்களுக்குக் கீழ்ப்படிய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ற்குக் கர்த்தர்: கடுகுவிதையளவு விசுவாசம் உங்களுக்கு உண்டாயிருந்தால், நீங்கள் இந்தக் காட்டத்திமரத்தை நோக்கி: நீ வேரோடே பிடுங்குண்டு கடலிலே நடப்படுவாயாக என்று சொல்ல, அது உங்களுக்குக் கீழ்ப்படிய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ற்குக் கர்த்தர்: கடுகுவிதையளவு விசுவாசம் உங்களுக்கு உண்டாயிருந்தால், நீங்கள் இந்தக் காட்டத்திமரத்தை நோக்கி: நீ வேரோடே பிடுங்குண்டு கடலிலே நடப்படுவாயாக என்று சொல்ல, அது உங்களுக்குக் கீழ்ப்படிய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ங்களில் ஒருவனுடைய ஊழியக்காரன் உழுது அல்லது மந்தை மேய்த்து வயலிலிருந்து வரும்போது, எஜமான் அவனை நோக்கி: நீ முன்பு போய்ச் சாப்பிட்டுவா என்று அவனுக்குச் சொல்வானோ?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ங்களில் ஒருவனுடைய ஊழியக்காரன் உழுது அல்லது மந்தை மேய்த்து வயலிலிருந்து வரும்போது, எஜமான் அவனை நோக்கி: நீ முன்பு போய்ச் சாப்பிட்டுவா என்று அவனுக்குச் சொல்வானோ?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 எனக்குச் சாப்பாடு ஆயத்தம்பண்ணி, அரைகட்டிக்கொண்டு, நான் போஜனபானம்பண்ணுமளவும் எனக்கு ஊழியஞ்செய், அதற்குப்பின் நீ புசித்துக்குடிக்கலாம் என்று அவனுக்குச் சொல்லுவானல்லவா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 எனக்குச் சாப்பாடு ஆயத்தம்பண்ணி, அரைகட்டிக்கொண்டு, நான் போஜனபானம்பண்ணுமளவும் எனக்கு ஊழியஞ்செய், அதற்குப்பின் நீ புசித்துக்குடிக்கலாம் என்று அவனுக்குச் சொல்லுவானல்லவா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ான் கட்டளையிட்டவைகளை அந்த வேலைக்காரன் செய்ததற்காக அவனுக்கு உபசாரஞ்செய்வானோ? அப்படிச் செய்யமாட்டானே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டியே நீங்களும் உங்களுக்குக் கட்டளையிடப்பட்ட யாவற்றையும் செய்தபின்பு: நாங்கள் அப்பிரயோஜனமான ஊழியக்காரர், செய்யவேண்டிய கடமையைமாத்திரம் செய்தோம் என்று சொல்லுங்கள் என்ற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அவர் தம்முடைய சீஷர்களை நோக்கி: இடறல்கள் வராமல்போவது கூடாதகாரியம், ஆகிலும் அவைகள் எவனால் வருகிறதோ, அவனுக்கு ஐயோ!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டியே நீங்களும் உங்களுக்குக் கட்டளையிடப்பட்ட யாவற்றையும் செய்தபின்பு: நாங்கள் அப்பிரயோஜனமான ஊழியக்காரர், செய்யவேண்டிய கடமையைமாத்திரம் செய்தோம் என்று சொல்லுங்கள் என்ற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பு அவர் எருசலேமுக்குப் பிரயாம்பண்ணுகையில், அவர் சமாரியா கலிலேயா என்னும் நாடுகளின் வழியாக நடந்து போன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பு அவர் எருசலேமுக்குப் பிரயாம்பண்ணுகையில், அவர் சமாரியா கலிலேயா என்னும் நாடுகளின் வழியாக நடந்து போன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 ஒரு கிராமத்தில் பிரவேசித்தபோது, குஷ்டரோகமுள்ள மனுஷர் பத்துப்பேர் அவருக்கு எதிராக வந்து, தூரத்திலே நின்று: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 ஒரு கிராமத்தில் பிரவேசித்தபோது, குஷ்டரோகமுள்ள மனுஷர் பத்துப்பேர் அவருக்கு எதிராக வந்து, தூரத்திலே நின்று: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யேசு ஐயரே, எங்களுக்கு இரங்கும் என்று சத்தமிட்ட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ை அவர் பார்த்து: நீங்கள்போய், ஆசாரியர்களுக்கு உங்களைக் காண்பியுங்கள் என்றார். அந்தப்படி அவர்கள் போகையில் சுத்தமான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ை அவர் பார்த்து: நீங்கள்போய், ஆசாரியர்களுக்கு உங்களைக் காண்பியுங்கள் என்றார். அந்தப்படி அவர்கள் போகையில் சுத்தமான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களில் ஒருவன் தான் ஆரோக்கியமானதைக் கண்டு, திரும்பிவந்து, உரத்த சத்தத்தோடே தேவனை மகிமைப்படுத்தி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களில் ஒருவன் தான் ஆரோக்கியமானதைக் கண்டு, திரும்பிவந்து, உரத்த சத்தத்தோடே தேவனை மகிமைப்படுத்தி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அவர் தம்முடைய சீஷர்களை நோக்கி: இடறல்கள் வராமல்போவது கூடாதகாரியம், ஆகிலும் அவைகள் எவனால் வருகிறதோ, அவனுக்கு ஐயோ!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ுடைய பாதத்தருகே முகங்குப்புற விழுந்து, அவருக்கு ஸ்தோத்திரஞ்செலுத்தினான்; அவன் சமாரியனாயிருந்த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இயேசு: சுத்தமானவர்கள் பத்துப்பேர் அல்லவா, மற்ற ஒன்பதுபேர் எங்கே?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தேவனை மகிமைப்படுத்துகிறதற்கு, இந்த அந்நியனே ஒழிய மற்றொருவனும் திரும்பிவரக்காணோமே என்று சொல்லி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னை நோக்கி: நீ எழுந்துபோ, உன் விசுவாசம் உன்னை இரட்சித்தது என்ற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ேவனுடைய ராஜ்யம் எப்பொழுது வருமென்று, பரிசேயர் அவரிடத்தில் கேட்டபொழுது, அவர்களுக்கு அவர் பிரதியுத்தரமாக. தேவனுடைய ராஜ்யம் பிரத்தியட்சமாய் வரா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ேவனுடைய ராஜ்யம் எப்பொழுது வருமென்று, பரிசேயர் அவரிடத்தில் கேட்டபொழுது, அவர்களுக்கு அவர் பிரதியுத்தரமாக. தேவனுடைய ராஜ்யம் பிரத்தியட்சமாய் வராது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தோ, இங்கே என்றும், அதோ, அங்கே என்றும் சொல்லப்படுகிறதற்கும் ஏதுவிராது; இதோ, தேவனுடைய ராஜ்யம் உங்களுக்குள் இருக்கிறதே என்ற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ின்பு அவர் சீஷர்களை நோக்கி: மனுஷகுமாரனுடைய நாட்களிலொன்றைக் காணவேண்டுமென்று நீங்கள் ஆசைப்படுங்காலம் வரும்; ஆனாலும் அதைக் காணமாட்டீ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ின்பு அவர் சீஷர்களை நோக்கி: மனுஷகுமாரனுடைய நாட்களிலொன்றைக் காணவேண்டுமென்று நீங்கள் ஆசைப்படுங்காலம் வரும்; ஆனாலும் அதைக் காணமாட்டீ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தோ, இங்கே என்றும், அதோ, அங்கே என்றும், சிலர் உங்களிடத்தில் சொல்லுவார்கள், நீங்களோ போகாமலும் பின்தொடராமலும் இருங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் இந்தச் சிறுவரில் ஒருவனுக்கு இடறலுண்டாக்குகிறதைப் பார்க்கிலும், அவனுடைய கழுத்தில் ஏந்திரக்கல் கட்டப்பட்டு, அவன் சமுத்திரத்தில் தள்ளுண்டுபோவது அவனுக்கு நலமாயிருக்கும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மின்னல் வானத்தின் ஒரு திசையில்தோன்றி மறுதிசைவரைக்கும் பிரகாசிக்கிறது போல மனுஷகுமாரனும் தம்முடைய நாளிலே தோன்றுவார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மின்னல் வானத்தின் ஒரு திசையில்தோன்றி மறுதிசைவரைக்கும் பிரகாசிக்கிறது போல மனுஷகுமாரனும் தம்முடைய நாளிலே தோன்றுவார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தற்கு முன்பு அவர் அநேகம் பாடுபட்டு, இந்தச் சந்ததியினால் ஆகாதவனென்று தள்ளப்படவேண்டியதாயிருக்கிறது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ோவாவின் நாட்களில் நடந்ததுபோல மனுஷகுமாரனுடைய நாட்களிலும் நடக்கும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ோவா பேழைக்குள் பிரவேசித்த நாள்வரைக்கும் ஜனங்கள் புசித்துக் குடித்தார்கள், பெண்கொண்டு கொடுத்தார்கள்; ஜலப்பிரளயம் வந்து எல்லாரையும் அழித்துப்போட்டது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ோவா பேழைக்குள் பிரவேசித்த நாள்வரைக்கும் ஜனங்கள் புசித்துக் குடித்தார்கள், பெண்கொண்டு கொடுத்தார்கள்; ஜலப்பிரளயம் வந்து எல்லாரையும் அழித்துப்போட்டது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லோத்தினுடைய நாட்களில் நடந்ததுபோலவும் நடக்கும்; ஜனங்கள் புசித்தார்கள், குடித்தார்கள், கொண்டார்கள், விற்றார்கள், நட்டார்கள், கட்டினா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லோத்தினுடைய நாட்களில் நடந்ததுபோலவும் நடக்கும்; ஜனங்கள் புசித்தார்கள், குடித்தார்கள், கொண்டார்கள், விற்றார்கள், நட்டார்கள், கட்டினா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லோத்து சோதோமை விட்டுப் புறப்பட்ட நாளிலே வானத்திலிருந்து அக்கினியும் கந்தகமும் வருஷித்து, எல்லாரையும் அழித்துப்போட்டது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லோத்து சோதோமை விட்டுப் புறப்பட்ட நாளிலே வானத்திலிருந்து அக்கினியும் கந்தகமும் வருஷித்து, எல்லாரையும் அழித்துப்போட்ட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் இந்தச் சிறுவரில் ஒருவனுக்கு இடறலுண்டாக்குகிறதைப் பார்க்கிலும், அவனுடைய கழுத்தில் ஏந்திரக்கல் கட்டப்பட்டு, அவன் சமுத்திரத்தில் தள்ளுண்டுபோவது அவனுக்கு நலமாயிருக்கும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மனுஷகுமாரன் வெளிப்படும் நாளிலும் அப்படியே நடக்கும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ந்த நாளிலே வீட்டின் மேலிருப்பவன் வீட்டிலுள்ள தன் பண்டங்களை எடுத்துக்கொண்டுபோக இறங்காமல் இருக்கக்கடவன்; அப்படியே வயலிலிருக்கிறவன் பின்னிட்டுத் திரும்பாமலும் இருக்கக்கடவ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ந்த நாளிலே வீட்டின் மேலிருப்பவன் வீட்டிலுள்ள தன் பண்டங்களை எடுத்துக்கொண்டுபோக இறங்காமல் இருக்கக்கடவன்; அப்படியே வயலிலிருக்கிறவன் பின்னிட்டுத் திரும்பாமலும் இருக்கக்கடவ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லோத்தின் மனைவியை நினைத்துக்கொள்ளுங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தன் ஜீவனை இரட்சிக்க வகைதேடுகிறவன் அதை இழந்துபோவான்; இழந்துபோகிறவன் அதை உயிர்ப்பித்துக்கொள்ளுவ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தன் ஜீவனை இரட்சிக்க வகைதேடுகிறவன் அதை இழந்துபோவான்; இழந்துபோகிறவன் அதை உயிர்ப்பித்துக்கொள்ளுவா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ந்த இராத்திரியில் ஒரே படுக்கையில் படுத்திருக்கிற இரண்டுபேரில் ஒருவன் ஏற்றுக்கொள்ளப்படுவான், மற்றவன் கைவிடப்படுவா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ந்த இராத்திரியில் ஒரே படுக்கையில் படுத்திருக்கிற இரண்டுபேரில் ஒருவன் ஏற்றுக்கொள்ளப்படுவான், மற்றவன் கைவிடப்படுவா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திரிகை திரிக்கிற இரண்டு ஸ்திரீகளில் ஒருத்தி ஏற்றுக்கொள்ளப்படுவாள், மற்றவள் கைவிடப்படுவா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வயலிலிருக்கிற இரண்டுபேரில் ஒருவன் ஏற்றுக்கொள்ளப்படுவான், மற்றவன் கைவிடப்படுவான் என்று உங்களுக்குச் சொல்லுகிறேன் என்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ங்களைக்குறித்து எச்சரிக்கையாயிருங்கள். உன் சகோதரன் உனக்கு விரோதமாய்க் குற்றஞ்செய்தால், அவனைக் கடிந்துகொள்; அவன் மனஸ்தாப்பட்டால், அவனுக்கு மன்னிப்பாயாக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வர்கள் அவருக்குப் பிரதியுத்தரமாக: எங்கே, ஆண்டவரே, என்றார்கள். அதற்கு அவர்: பிணம் எங்கேயோ அங்கே கழுகுகள் வந்து கூடும் என்றார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வர்கள் அவருக்குப் பிரதியுத்தரமாக: எங்கே, ஆண்டவரே, என்றார்கள். அதற்கு அவர்: பிணம் எங்கேயோ அங்கே கழுகுகள் வந்து கூடும் என்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ங்களைக்குறித்து எச்சரிக்கையாயிருங்கள். உன் சகோதரன் உனக்கு விரோதமாய்க் குற்றஞ்செய்தால், அவனைக் கடிந்துகொள்; அவன் மனஸ்தாப்பட்டால், அவனுக்கு மன்னிப்பாயாக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ஒருநாளில் ஏழுதரம் உனக்கு விரோதமாய்க் குற்றஞ்செய்து, ஏழுதரமும் உன்னிடத்தில் வந்து: நான் மனஸ்தாபப்படுகிறேன் என்று சொன்னால், அவனுக்கு மன்னிப்பாயாக என்ற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ஒருநாளில் ஏழுதரம் உனக்கு விரோதமாய்க் குற்றஞ்செய்து, ஏழுதரமும் உன்னிடத்தில் வந்து: நான் மனஸ்தாபப்படுகிறேன் என்று சொன்னால், அவனுக்கு மன்னிப்பாயாக என்ற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0898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the apostles said unto the Lord, Increase our fai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the Lord said, If all of you had faith as a grain of mustard seed, all of you might say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s sycamine tree, Be you plucked up by the root, and be you planted in the sea; and it should ob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But which of you, having a servant plowing or feeding cattle, will say unto him by and by, wh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has come from the field, Go and sit down to foo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will not rather say unto him, Make ready wherewith I may sup, and gird yourself, and ser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, till I have eaten and drunken; and afterward you shall eat and drink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Does he thank that servant because he did the things that were commanded him? I I think not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So likewise all of you, when all of you shall have done all those things which are command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n said he unto the disciples, It is impossible but that offences will come: but woe unto hi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, say, We are useless servants: we have done that which was our duty to d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it came to pass, as he went to Jerusalem, that he passed through the midst of Samaria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alile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as he entered into a certain village, there met him ten men that were lepers, which stoo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r off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they lifted up their voices, and said, Jesus, Master, have mercy on 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when he saw them, he said unto them, Go show yourselves unto the priests. And it came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ass, that, as they went, they were cleans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one of them, when he saw that he was healed, turned back, and with a loud voice glorifi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rough whom they come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fell down on his face at his feet, giving him thanks: and he was a Samarit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Jesus answering said, Were there not ten cleansed? but where are the nin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here are not found that returned to give glory to God, save this strang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he said unto him, Arise, go your way: your faith has made you who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7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when he was demanded of the Pharisees, when the kingdom of God should come, he answered th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7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said, The kingdom of God comes not with observatio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7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Neither shall they say, Lo here! or, lo there! for, behold, the kingdom of God is within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7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he said unto the disciples, The days will come, when all of you shall desire to see on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7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days of the Son of man, and all of you shall not see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7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they shall say to you, See here; or, see there: go not after them, nor follow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It were better for him that a millstone were hanged about his neck, and he cast into the sea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7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For as the lightning, that lightens out of the one part under heaven, shines unto the other par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7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der heaven; so shall also the Son of man be in his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7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But first must he suffer many things, and be rejected of this gener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7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as it was in the days of Noe, so shall it be also in the days of the Son of m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7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They did eat, they drank, they married wives, they were given in marriage, until the day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7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e entered into the ark, and the flood came, and destroyed them a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7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Likewise also as it was in the days of Lot; they did eat, they drank, they bought, they sol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7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planted, they built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7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But the same day that Lot went out of Sodom it rained fire and brimstone from heaven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7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stroyed them a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n that he should offend one of these little on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7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Even thus shall it be in the day when the Son of man is reveal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7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In that day, he which shall be upon the housetop, and his stuff in the house, let him not co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7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wn to take it away: and he that is in the field, let him likewise not return bac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7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Remember Lot's wif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7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Whosoever shall seek to save his life shall lose it; and whosoever shall lose his life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7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eserve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7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I tell you, in that night there shall be two men in one bed; the one shall be taken,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7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ther shall be lef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7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Two women shall be grinding together; the one shall be taken, and the other lef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7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Two men shall be in the field; the one shall be taken, and the other lef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ake heed to yourselves: If your brother trespass against you, rebuke him; and if he repen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7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And they answered and said unto him, Where, Lord? And he said unto them, Where ever the body i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7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ther will the eagles be gathered toge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give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if he trespass against you seven times in a day, and seven times in a day return to you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ying, I repent; you shall forgive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2026-07-14T23:59:39Z</dcterms:created>
  <dcterms:modified xsi:type="dcterms:W3CDTF">2026-07-14T23:59:39Z</dcterms:modified>
  <dc:title>லூக்கா : 17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