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ே அந்தச் சுதந்தரவாளி போவாசை நோக்கி: நீ அதை வாங்கிக்கொள்ளும் என்று சொல்லி, தன் பாதரட்சையைக் கழற்றிப் போட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போவாஸ் மூப்பரையும் சகல ஜனங்களையும் நோக்கி: எலிமெலேக்குக்கு இருந்த எல்லாவற்றையும் கிலியோனுக்கும் மக்லோனுக்கும் இருந்த எல்லாவற்றையும் நகோமியின் கையிலே வாங்கிக்கொண்டேன் என்பதற்கு இன்றையதினம் நீங்கள் சாட்சி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போவாஸ் மூப்பரையும் சகல ஜனங்களையும் நோக்கி: எலிமெலேக்குக்கு இருந்த எல்லாவற்றையும் கிலியோனுக்கும் மக்லோனுக்கும் இருந்த எல்லாவற்றையும் நகோமியின் கையிலே வாங்கிக்கொண்டேன் என்பதற்கு இன்றையதினம் நீங்கள் சாட்சி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ுவுமல்லாமல், மரித்தவனுடைய சகோதரருக்குள்ளும், ஊராருக்குள்ளும், அவனுடைய பேர் அற்றுப் போகாமல், மரித்தவனுடைய சுதந்தரத்திலே அவன் பேரை நிலைநிறுத்த, நான் மக்லோனின் மனைவியாயிருந்த மோவாபிய ஸ்திரீயான ரூத்தை எனக்கு மனைவியாகக் கொண்டேன்; அதற்கும் இன்றைய தினம் நீங்கள் சாட்சி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ுவுமல்லாமல், மரித்தவனுடைய சகோதரருக்குள்ளும், ஊராருக்குள்ளும், அவனுடைய பேர் அற்றுப் போகாமல், மரித்தவனுடைய சுதந்தரத்திலே அவன் பேரை நிலைநிறுத்த, நான் மக்லோனின் மனைவியாயிருந்த மோவாபிய ஸ்திரீயான ரூத்தை எனக்கு மனைவியாகக் கொண்டேன்; அதற்கும் இன்றைய தினம் நீங்கள் சாட்சி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ுவுமல்லாமல், மரித்தவனுடைய சகோதரருக்குள்ளும், ஊராருக்குள்ளும், அவனுடைய பேர் அற்றுப் போகாமல், மரித்தவனுடைய சுதந்தரத்திலே அவன் பேரை நிலைநிறுத்த, நான் மக்லோனின் மனைவியாயிருந்த மோவாபிய ஸ்திரீயான ரூத்தை எனக்கு மனைவியாகக் கொண்டேன்; அதற்கும் இன்றைய தினம் நீங்கள் சாட்சி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ஒலிமுகவாசலில் இருக்கிற சகல ஜனங்களும் மூப்பரானவர்களும் அவனை நோக்கி: நாங்கள் சாட்சிதான்; உன் வீட்டிலே வருகிற மனைவியைக் கர்த்தர் இஸ்ரவேல் வீட்டைக் கட்டுவித்த இரண்டுபேராகிய ராகேலைப் போலவும் லேயாளைப்போலவும் வாழ்ந்திருக்கச் செய்வாராக: நீ எப்பிராத்தாவிலே பாக்கியவானாயிருந்து, பெத்லெகேமிலே புகழ்பெற்றிருக்கக்கடவாய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ஒலிமுகவாசலில் இருக்கிற சகல ஜனங்களும் மூப்பரானவர்களும் அவனை நோக்கி: நாங்கள் சாட்சிதான்; உன் வீட்டிலே வருகிற மனைவியைக் கர்த்தர் இஸ்ரவேல் வீட்டைக் கட்டுவித்த இரண்டுபேராகிய ராகேலைப் போலவும் லேயாளைப்போலவும் வாழ்ந்திருக்கச் செய்வாராக: நீ எப்பிராத்தாவிலே பாக்கியவானாயிருந்து, பெத்லெகேமிலே புகழ்பெற்றிருக்கக்கடவாய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ஒலிமுகவாசலில் இருக்கிற சகல ஜனங்களும் மூப்பரானவர்களும் அவனை நோக்கி: நாங்கள் சாட்சிதான்; உன் வீட்டிலே வருகிற மனைவியைக் கர்த்தர் இஸ்ரவேல் வீட்டைக் கட்டுவித்த இரண்டுபேராகிய ராகேலைப் போலவும் லேயாளைப்போலவும் வாழ்ந்திருக்கச் செய்வாராக: நீ எப்பிராத்தாவிலே பாக்கியவானாயிருந்து, பெத்லெகேமிலே புகழ்பெற்றிருக்கக்கடவாய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ப் பெண்ணிடத்திலே கர்த்தர் உனக்கு அருளிச்செய்யப்போகிற சந்தானத்தினாலே, உன் வீடு தாமார் யூதாவுக்குப் பெற்ற பேரேசின் வீட்டைப்போல ஆகக்கடவது என்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ோவாஸ்: நீர் நகோமியின் கையிலே அந்த வயல் நிலத்தை வாங்குகிற நாளிலே மரித்தவனுடைய சுதந்தரத்தில் அவன் பேரை நிலைநிற்கப்பண்ணும்படிக்கு, அதை மரித்தவன் மனைவியாகிய மோவாபிய ஸ்திரீயான ரூத் கையிலும் வாங்கவேண்டியது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ப் பெண்ணிடத்திலே கர்த்தர் உனக்கு அருளிச்செய்யப்போகிற சந்தானத்தினாலே, உன் வீடு தாமார் யூதாவுக்குப் பெற்ற பேரேசின் வீட்டைப்போல ஆகக்கடவது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ோவாஸ் ரூத்தை விவாகம் பண்ணினான்; அவள் அவனுக்கு மனைவியானாள்; அவன் அவளிடத்தில் பிரவேசித்தபோது, அவள் கர்ப்பந்தரித்து, ஒரு ஆண்பிள்ளையைப் பெறக் கர்த்தர் அநுக்கிரகம்பண்ணி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ோவாஸ் ரூத்தை விவாகம் பண்ணினான்; அவள் அவனுக்கு மனைவியானாள்; அவன் அவளிடத்தில் பிரவேசித்தபோது, அவள் கர்ப்பந்தரித்து, ஒரு ஆண்பிள்ளையைப் பெறக் கர்த்தர் அநுக்கிரகம்பண்ணி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ஸ்திரீகள் நகோமியைப் பார்த்து: சுதந்தரவாளி அற்றுப்போகாதபடிக்கு இன்று உனக்குத் தயைசெய்த கர்த்தருக்கு ஸ்தோத்திரம்; அவன் பேர் இஸ்ரவேலிலே பிரபலமாகக்கடவ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ஸ்திரீகள் நகோமியைப் பார்த்து: சுதந்தரவாளி அற்றுப்போகாதபடிக்கு இன்று உனக்குத் தயைசெய்த கர்த்தருக்கு ஸ்தோத்திரம்; அவன் பேர் இஸ்ரவேலிலே பிரபலமாகக்கடவ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உன் ஆத்துமாவுக்கு ஆறுதல் செய்கிறவனும், உன் முதிர்வயதிலே உன்னை ஆதரிக்கிறவனுமாயிருக்கக்கடவன்; உன்னைச் சிநேகித்து, ஏழு குமாரரைப்பார்க்கிலும் உனக்கு அருமையாயிருக்கிற உன் மருமகள் அவனைப் பெற்றாளே எ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உன் ஆத்துமாவுக்கு ஆறுதல் செய்கிறவனும், உன் முதிர்வயதிலே உன்னை ஆதரிக்கிறவனுமாயிருக்கக்கடவன்; உன்னைச் சிநேகித்து, ஏழு குமாரரைப்பார்க்கிலும் உனக்கு அருமையாயிருக்கிற உன் மருமகள் அவனைப் பெற்றாளே எ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கோமி அந்தப் பிள்ளையை எடுத்து, தன் மடியிலே வைத்து, அதை வளர்க்கிற தாயான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யல் வீட்டுக்காரிகள் நகோமிக்கு ஒரு ஆண்பிள்ளை பிறந்தது என்று வாழ்த்தி, அதற்கு ஓபேத் என்று பேரிட்டார்கள்; அவன் தாவீதின் தகப்பனாகிய ஈசாயின் தகப்ப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யல் வீட்டுக்காரிகள் நகோமிக்கு ஒரு ஆண்பிள்ளை பிறந்தது என்று வாழ்த்தி, அதற்கு ஓபேத் என்று பேரிட்டார்கள்; அவன் தாவீதின் தகப்பனாகிய ஈசாயின் தகப்ப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ோவாஸ்: நீர் நகோமியின் கையிலே அந்த வயல் நிலத்தை வாங்குகிற நாளிலே மரித்தவனுடைய சுதந்தரத்தில் அவன் பேரை நிலைநிற்கப்பண்ணும்படிக்கு, அதை மரித்தவன் மனைவியாகிய மோவாபிய ஸ்திரீயான ரூத் கையிலும் வாங்கவேண்டியது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ேரேசுடைய சந்ததியின் வரலாறு: பேரேஸ் எஸ்ரோனைப் பெற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ஸ்ரோன் ராமைப் பெற்றான்; ராம் அம்மினதாபைப் பெற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ம்மினதாப் நகசோனைப் பெற்றான்; நகசோன் சல்மோனைப் பெற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ல்மோன் போவாசைப் பெற்றான்; போவாஸ் ஓபேதைப் பெற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ஓபேத் ஈசாயைப் பெற்றான்; ஈசாய் தாவீதைப் பெற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ன் பட்டணத்து மூப்பரானவர்களில் பத்துப்பேரை அழைத்து, இங்கே உட்காருங்கள் என்றான்; அவர்களும் உட்கார்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ன் அந்தச் சுதந்தரவாளியை நோக்கி: எலிமெலேக் என்னும் நம்முடைய சகோதரனுக்கு இருந்த வயல்நிலத்தின் பங்கை மோவாப் தேசத்திலிருந்து திரும்பி வந்த நகோமி விற்கப்போகிற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ன் அந்தச் சுதந்தரவாளியை நோக்கி: எலிமெலேக் என்னும் நம்முடைய சகோதரனுக்கு இருந்த வயல்நிலத்தின் பங்கை மோவாப் தேசத்திலிருந்து திரும்பி வந்த நகோமி விற்கப்போகிற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ையால் நீர் அதை ஊராருக்கு முன்பாகவும், என் ஜனத்தின் மூப்பருக்கு முன்பாகவும் வாங்கிக்கொள்ளும்படி உமக்கு அறியப்பண்ணவேண்டும் என்றிருந்தேன்; நீர் அதைச் சுதந்தரமுறையாக மீட்டுக்கொள்ள மனதிருந்தால், மீட்டுக்கொள்ளும்; அதை மீட்டுக்கொள்ள மனதில்லாதிருந்தால், நான் அதை அறியும்படிக்கு எனக்குச் சொல்லும்; உம்மையும் உமக்குப்பின்பு என்னையும் தவிர, அதை மீட்கத்தக்கவன் வேறொருவனும் இல்லை என்றான்; அதற்கு அவன்: நான் அதை மீட்டுக்கொள்ளுகிறேன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ையால் நீர் அதை ஊராருக்கு முன்பாகவும், என் ஜனத்தின் மூப்பருக்கு முன்பாகவும் வாங்கிக்கொள்ளும்படி உமக்கு அறியப்பண்ணவேண்டும் என்றிருந்தேன்; நீர் அதைச் சுதந்தரமுறையாக மீட்டுக்கொள்ள மனதிருந்தால், மீட்டுக்கொள்ளும்; அதை மீட்டுக்கொள்ள மனதில்லாதிருந்தால், நான் அதை அறியும்படிக்கு எனக்குச் சொல்லும்; உம்மையும் உமக்குப்பின்பு என்னையும் தவிர, அதை மீட்கத்தக்கவன் வேறொருவனும் இல்லை என்றான்; அதற்கு அவன்: நான் அதை மீட்டுக்கொள்ளுகிறேன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ந்தச் சுதந்தரவாளி: நான் என் சுதந்தரத்தைக் கெடுக்காதபடிக்கு, நான் அதை மீட்டுக் கொள்ளமாட்டேன்; நான் மீட்கத்தக்கதை நீர் மீட்டுக்கொள்ளும்; நான் அதை மீட்டுக்கொள்ளமாட்டேன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ையால் நீர் அதை ஊராருக்கு முன்பாகவும், என் ஜனத்தின் மூப்பருக்கு முன்பாகவும் வாங்கிக்கொள்ளும்படி உமக்கு அறியப்பண்ணவேண்டும் என்றிருந்தேன்; நீர் அதைச் சுதந்தரமுறையாக மீட்டுக்கொள்ள மனதிருந்தால், மீட்டுக்கொள்ளும்; அதை மீட்டுக்கொள்ள மனதில்லாதிருந்தால், நான் அதை அறியும்படிக்கு எனக்குச் சொல்லும்; உம்மையும் உமக்குப்பின்பு என்னையும் தவிர, அதை மீட்கத்தக்கவன் வேறொருவனும் இல்லை என்றான்; அதற்கு அவன்: நான் அதை மீட்டுக்கொள்ளுகிறேன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ையால் நீர் அதை ஊராருக்கு முன்பாகவும், என் ஜனத்தின் மூப்பருக்கு முன்பாகவும் வாங்கிக்கொள்ளும்படி உமக்கு அறியப்பண்ணவேண்டும் என்றிருந்தேன்; நீர் அதைச் சுதந்தரமுறையாக மீட்டுக்கொள்ள மனதிருந்தால், மீட்டுக்கொள்ளும்; அதை மீட்டுக்கொள்ள மனதில்லாதிருந்தால், நான் அதை அறியும்படிக்கு எனக்குச் சொல்லும்; உம்மையும் உமக்குப்பின்பு என்னையும் தவிர, அதை மீட்கத்தக்கவன் வேறொருவனும் இல்லை என்றான்; அதற்கு அவன்: நான் அதை மீட்டுக்கொள்ளுகிறேன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ந்தச் சுதந்தரவாளி: நான் என் சுதந்தரத்தைக் கெடுக்காதபடிக்கு, நான் அதை மீட்டுக் கொள்ளமாட்டேன்; நான் மீட்கத்தக்கதை நீர் மீட்டுக்கொள்ளும்; நான் அதை மீட்டுக்கொள்ளமாட்டேன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ீட்கிறதிலும் மாற்றுகிறதிலும் சகல காரியத்தையும் உறுதிப்படுத்தும் படிக்கு, இஸ்ரவேலிலே பூர்வகால வழக்கம் என்னவென்றால், ஒருவன் தன் பாதரட்சையைக் கழற்றி, மற்றவனுக்குக் கொடுப்பான், இது இஸ்ரவேலிலே வழங்கின உறுதிப்பாட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ீட்கிறதிலும் மாற்றுகிறதிலும் சகல காரியத்தையும் உறுதிப்படுத்தும் படிக்கு, இஸ்ரவேலிலே பூர்வகால வழக்கம் என்னவென்றால், ஒருவன் தன் பாதரட்சையைக் கழற்றி, மற்றவனுக்குக் கொடுப்பான், இது இஸ்ரவேலிலே வழங்கின உறுதிப்பாட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ோவாஸ் பட்டணவாசலில் போய், உட்கார்ந்துகொண்டிருந்தான்; அப்பொழுது போவாஸ் சொல்லியிருந்த அந்தச் சுதந்தரவாளி அந்த வழியே வந்தான்; அவனை நோக்கி: ஓய், என்று பேர் சொல்லிக் கூப்பிட்டு, இங்கே வந்து சற்று உட்காரும் என்றான்; அவன் வந்து உட்கார்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ோவாஸ் பட்டணவாசலில் போய், உட்கார்ந்துகொண்டிருந்தான்; அப்பொழுது போவாஸ் சொல்லியிருந்த அந்தச் சுதந்தரவாளி அந்த வழியே வந்தான்; அவனை நோக்கி: ஓய், என்று பேர் சொல்லிக் கூப்பிட்டு, இங்கே வந்து சற்று உட்காரும் என்றான்; அவன் வந்து உட்கார்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8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इसलिये उस छुड़ाने वाले कुटुम्बी ने बोअज से यह कहकर; कि तू उसे मोल ले, अपनी जूती उतार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बोअज ने वृद्ध लोगों और सब लोगों से कहा, तुम आज इस बात के साक्षी हो कि जो कुछ एलीमेलेक का और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छ किल्योन और महलोन का था, वह सब मैं नाओमी के हाथ से मोल ले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फिर महलोन की स्त्री रूत मोआबिन को भी मैं अपनी पत्नी करने के लिये इस मनसा से मोल लेता हूं, कि म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 का नाम उसके निज भाग पर स्थिर करूं, कहीं ऐसा न हो कि मरे हुए का नाम उसके भाइयों में से और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थान के फाटक से मिट जाए; तुम लोग आज साक्षी ठहर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फाटक के पास जितने लोग थे उन्होंने और वृद्ध लोगों ने कहा, हम साक्षी हैं। यह जो स्त्री तेरे घ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आती है उसको यहोवा इस्राएल के घराने की दो उपजानेवाली राहेल और लिआ: के समान करे। और तू एप्राता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ीरता करे, और बेतलेहेम में तेरा बड़ा नाम ह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जो सन्तान यहोवा इस जवान स्त्री के द्वारा तुझे दे उसके कारण से तेरा घराना पेरेस का सा हो जा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फिर बोअज ने कहा, जब तू उस भूमि को नाओमी के हाथ से मोल ले, तब उसे रूत मोआबिन के हाथ से भी जो म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तामार से यहूदा के द्वारा 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बोअज ने रूत को ब्याह लिया, और वह उसकी पत्नी हो गई; और जब वह उसके पास गया तब यहोवा की दया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ो गर्भ रहा, और उसके एक बेटा 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स्त्रियों ने नाओमी से कहा, यहोवा धन्य है, जिसने तुझे आज छुड़ाने वाले कुटुम्बी के बिना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ोड़ा; इस्राएल में इसका बड़ा नाम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यह तेरे जी में जी ले आनेवाला और तेरा बुढ़ापे में पालनेवाला हो, क्योंकि तेरी बहू जो तुझ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ेम रखती और सात बेटों से भी तेरे लिये श्रेष्ट है उसी का यह बेट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फिर नाओमी उस बच्चे को अपनी गोद में रखकर उसकी धाई का काम करने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उसकी पड़ोसिनों ने यह कहकर, कि नाओमी के एक बेटा उत्पन्न हुआ है, लड़के का नाम ओबेद रखा। यिशै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िता और दाऊद का दादा वही हुआ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 की स्त्री है इस मनसा से मोल लेना पड़ेगा, कि मरे हुए का नाम उसके भाग में स्थिर कर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पेरेस की यह वंशावली है, अर्थात पेरेस से हेब्रो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हेब्रोन से राम, और राम से अम्मीनादाब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अम्मीनादाब से नहशोन, और नहशोन से सल्मो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सल्मोन से बोअज, और बोअज से ओबेद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ओबेद से यिशै, और यिशै से दाऊद उत्पन्न हुआ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ब उसने नगर के दस वृद्ध लोगों को बुलाकर कहा, यहीं बैठ जाओ; वे भी बैठ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वह छुड़ाने वाले कुटुम्बी से कहने लगा, नाओमी जो मोआब देश से लौट आई है वह हमारे भाई एलीमेलेक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एक टुकड़ा भूमि बेचना चाह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इसलिये मैं ने सोचा कि यह बात तुझ को जताकर कहूंगा, कि तू उसको इन बैठे हुओं के साम्हने और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गों के इन वृद्ध लोगों के साम्हने मोल ले। और यदि तू उसको छुड़ाना चाहे, तो छुड़ा; और यदि तू छुड़ा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स छुड़ाने वाले कुटुम्बी ने कहा, मैं उसको छुड़ा नहीं सकता, ऐसा न हो कि मेरा निज भाग बिगड़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चाहे, तो मुझे ऐसा ही बता दे, कि मैं समझ लूं; क्योंकि तुझे छोड़ उसके छुड़ाने का अधिकार और किसी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है, और तेरे बाद मैं हूं। उसने कहा, मैं उसे छुड़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लिये मेरा छुड़ाने का अधिकार तू ले ले, क्योंकि मुझ से वह छुड़ाया नहीं जा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अगले समय में इस्राएल में छुड़ाने के बदलने के विषय में सब पक्का करने के लिये यह व्यवहार था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 अपनी जूती उतार के दूसरे को देता था। इस्राएल में गवाही इसी रीति होत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बोअज फाटक के पास जा कर बैठ गया; और जिस छुड़ाने वाले कुटुम्बी की चर्चा बोअज ने की थी, वह भी 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। तब बोअज ने कहा, हे फुलाने, इघर आकर यहीं बैठ जा; तो वह उधर जा कर बैठ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2026-07-30T23:18:51Z</dcterms:created>
  <dcterms:modified xsi:type="dcterms:W3CDTF">2026-07-30T23:18:51Z</dcterms:modified>
  <dc:title>ரூத்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