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presProps" Target="presProps.xml"/>
  <Relationship Id="rId47" Type="http://schemas.openxmlformats.org/officeDocument/2006/relationships/viewProps" Target="viewProps.xml"/>
  <Relationship Id="rId4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ஆகையால் நீர் அதை ஊராருக்கு முன்பாகவும், என் ஜனத்தின் மூப்பருக்கு முன்பாகவும் வாங்கிக்கொள்ளும்படி உமக்கு அறியப்பண்ணவேண்டும் என்றிருந்தேன்; நீர் அதைச் சுதந்தரமுறையாக மீட்டுக்கொள்ள மனதிருந்தால், மீட்டுக்கொள்ளும்; அதை மீட்டுக்கொள்ள மனதில்லாதிருந்தால், நான் அதை அறியும்படிக்கு எனக்குச் சொல்லும்; உம்மையும் உமக்குப்பின்பு என்னையும் தவிர, அதை மீட்கத்தக்கவன் வேறொருவனும் இல்லை என்றான்; அதற்கு அவன்: நான் அதை மீட்டுக்கொள்ளுகிறேன் என்ற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ஆகையால் நீர் அதை ஊராருக்கு முன்பாகவும், என் ஜனத்தின் மூப்பருக்கு முன்பாகவும் வாங்கிக்கொள்ளும்படி உமக்கு அறியப்பண்ணவேண்டும் என்றிருந்தேன்; நீர் அதைச் சுதந்தரமுறையாக மீட்டுக்கொள்ள மனதிருந்தால், மீட்டுக்கொள்ளும்; அதை மீட்டுக்கொள்ள மனதில்லாதிருந்தால், நான் அதை அறியும்படிக்கு எனக்குச் சொல்லும்; உம்மையும் உமக்குப்பின்பு என்னையும் தவிர, அதை மீட்கத்தக்கவன் வேறொருவனும் இல்லை என்றான்; அதற்கு அவன்: நான் அதை மீட்டுக்கொள்ளுகிறேன் என்ற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ொழுது போவாஸ்: நீர் நகோமியின் கையிலே அந்த வயல் நிலத்தை வாங்குகிற நாளிலே மரித்தவனுடைய சுதந்தரத்தில் அவன் பேரை நிலைநிற்கப்பண்ணும்படிக்கு, அதை மரித்தவன் மனைவியாகிய மோவாபிய ஸ்திரீயான ரூத் கையிலும் வாங்கவேண்டியது என்ற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ொழுது போவாஸ்: நீர் நகோமியின் கையிலே அந்த வயல் நிலத்தை வாங்குகிற நாளிலே மரித்தவனுடைய சுதந்தரத்தில் அவன் பேரை நிலைநிற்கப்பண்ணும்படிக்கு, அதை மரித்தவன் மனைவியாகிய மோவாபிய ஸ்திரீயான ரூத் கையிலும் வாங்கவேண்டியது என்ற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அந்தச் சுதந்தரவாளி: நான் என் சுதந்தரத்தைக் கெடுக்காதபடிக்கு, நான் அதை மீட்டுக் கொள்ளமாட்டேன்; நான் மீட்கத்தக்கதை நீர் மீட்டுக்கொள்ளும்; நான் அதை மீட்டுக்கொள்ளமாட்டேன் என்ற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அந்தச் சுதந்தரவாளி: நான் என் சுதந்தரத்தைக் கெடுக்காதபடிக்கு, நான் அதை மீட்டுக் கொள்ளமாட்டேன்; நான் மீட்கத்தக்கதை நீர் மீட்டுக்கொள்ளும்; நான் அதை மீட்டுக்கொள்ளமாட்டேன் என்ற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மீட்கிறதிலும் மாற்றுகிறதிலும் சகல காரியத்தையும் உறுதிப்படுத்தும் படிக்கு, இஸ்ரவேலிலே பூர்வகால வழக்கம் என்னவென்றால், ஒருவன் தன் பாதரட்சையைக் கழற்றி, மற்றவனுக்குக் கொடுப்பான், இது இஸ்ரவேலிலே வழங்கின உறுதிப்பாட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மீட்கிறதிலும் மாற்றுகிறதிலும் சகல காரியத்தையும் உறுதிப்படுத்தும் படிக்கு, இஸ்ரவேலிலே பூர்வகால வழக்கம் என்னவென்றால், ஒருவன் தன் பாதரட்சையைக் கழற்றி, மற்றவனுக்குக் கொடுப்பான், இது இஸ்ரவேலிலே வழங்கின உறுதிப்பாட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மீட்கிறதிலும் மாற்றுகிறதிலும் சகல காரியத்தையும் உறுதிப்படுத்தும் படிக்கு, இஸ்ரவேலிலே பூர்வகால வழக்கம் என்னவென்றால், ஒருவன் தன் பாதரட்சையைக் கழற்றி, மற்றவனுக்குக் கொடுப்பான், இது இஸ்ரவேலிலே வழங்கின உறுதிப்பாடு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டியே அந்தச் சுதந்தரவாளி போவாசை நோக்கி: நீ அதை வாங்கிக்கொள்ளும் என்று சொல்லி, தன் பாதரட்சையைக் கழற்றிப் போட்ட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ோவாஸ் பட்டணவாசலில் போய், உட்கார்ந்துகொண்டிருந்தான்; அப்பொழுது போவாஸ் சொல்லியிருந்த அந்தச் சுதந்தரவாளி அந்த வழியே வந்தான்; அவனை நோக்கி: ஓய், என்று பேர் சொல்லிக் கூப்பிட்டு, இங்கே வந்து சற்று உட்காரும் என்றான்; அவன் வந்து உட்கார்ந்த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ொழுது போவாஸ் மூப்பரையும் சகல ஜனங்களையும் நோக்கி: எலிமெலேக்குக்கு இருந்த எல்லாவற்றையும் கிலியோனுக்கும் மக்லோனுக்கும் இருந்த எல்லாவற்றையும் நகோமியின் கையிலே வாங்கிக்கொண்டேன் என்பதற்கு இன்றையதினம் நீங்கள் சாட்சி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ொழுது போவாஸ் மூப்பரையும் சகல ஜனங்களையும் நோக்கி: எலிமெலேக்குக்கு இருந்த எல்லாவற்றையும் கிலியோனுக்கும் மக்லோனுக்கும் இருந்த எல்லாவற்றையும் நகோமியின் கையிலே வாங்கிக்கொண்டேன் என்பதற்கு இன்றையதினம் நீங்கள் சாட்சி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துவுமல்லாமல், மரித்தவனுடைய சகோதரருக்குள்ளும், ஊராருக்குள்ளும், அவனுடைய பேர் அற்றுப் போகாமல், மரித்தவனுடைய சுதந்தரத்திலே அவன் பேரை நிலைநிறுத்த, நான் மக்லோனின் மனைவியாயிருந்த மோவாபிய ஸ்திரீயான ரூத்தை எனக்கு மனைவியாகக் கொண்டேன்; அதற்கும் இன்றைய தினம் நீங்கள் சாட்சி என்ற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துவுமல்லாமல், மரித்தவனுடைய சகோதரருக்குள்ளும், ஊராருக்குள்ளும், அவனுடைய பேர் அற்றுப் போகாமல், மரித்தவனுடைய சுதந்தரத்திலே அவன் பேரை நிலைநிறுத்த, நான் மக்லோனின் மனைவியாயிருந்த மோவாபிய ஸ்திரீயான ரூத்தை எனக்கு மனைவியாகக் கொண்டேன்; அதற்கும் இன்றைய தினம் நீங்கள் சாட்சி என்ற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துவுமல்லாமல், மரித்தவனுடைய சகோதரருக்குள்ளும், ஊராருக்குள்ளும், அவனுடைய பேர் அற்றுப் போகாமல், மரித்தவனுடைய சுதந்தரத்திலே அவன் பேரை நிலைநிறுத்த, நான் மக்லோனின் மனைவியாயிருந்த மோவாபிய ஸ்திரீயான ரூத்தை எனக்கு மனைவியாகக் கொண்டேன்; அதற்கும் இன்றைய தினம் நீங்கள் சாட்சி என்ற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ஒலிமுகவாசலில் இருக்கிற சகல ஜனங்களும் மூப்பரானவர்களும் அவனை நோக்கி: நாங்கள் சாட்சிதான்; உன் வீட்டிலே வருகிற மனைவியைக் கர்த்தர் இஸ்ரவேல் வீட்டைக் கட்டுவித்த இரண்டுபேராகிய ராகேலைப் போலவும் லேயாளைப்போலவும் வாழ்ந்திருக்கச் செய்வாராக: நீ எப்பிராத்தாவிலே பாக்கியவானாயிருந்து, பெத்லெகேமிலே புகழ்பெற்றிருக்கக்கடவாய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ஒலிமுகவாசலில் இருக்கிற சகல ஜனங்களும் மூப்பரானவர்களும் அவனை நோக்கி: நாங்கள் சாட்சிதான்; உன் வீட்டிலே வருகிற மனைவியைக் கர்த்தர் இஸ்ரவேல் வீட்டைக் கட்டுவித்த இரண்டுபேராகிய ராகேலைப் போலவும் லேயாளைப்போலவும் வாழ்ந்திருக்கச் செய்வாராக: நீ எப்பிராத்தாவிலே பாக்கியவானாயிருந்து, பெத்லெகேமிலே புகழ்பெற்றிருக்கக்கடவாய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ஒலிமுகவாசலில் இருக்கிற சகல ஜனங்களும் மூப்பரானவர்களும் அவனை நோக்கி: நாங்கள் சாட்சிதான்; உன் வீட்டிலே வருகிற மனைவியைக் கர்த்தர் இஸ்ரவேல் வீட்டைக் கட்டுவித்த இரண்டுபேராகிய ராகேலைப் போலவும் லேயாளைப்போலவும் வாழ்ந்திருக்கச் செய்வாராக: நீ எப்பிராத்தாவிலே பாக்கியவானாயிருந்து, பெத்லெகேமிலே புகழ்பெற்றிருக்கக்கடவாய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ந்தப் பெண்ணிடத்திலே கர்த்தர் உனக்கு அருளிச்செய்யப்போகிற சந்தானத்தினாலே, உன் வீடு தாமார் யூதாவுக்குப் பெற்ற பேரேசின் வீட்டைப்போல ஆகக்கடவது என்ற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ந்தப் பெண்ணிடத்திலே கர்த்தர் உனக்கு அருளிச்செய்யப்போகிற சந்தானத்தினாலே, உன் வீடு தாமார் யூதாவுக்குப் பெற்ற பேரேசின் வீட்டைப்போல ஆகக்கடவது என்ற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ோவாஸ் பட்டணவாசலில் போய், உட்கார்ந்துகொண்டிருந்தான்; அப்பொழுது போவாஸ் சொல்லியிருந்த அந்தச் சுதந்தரவாளி அந்த வழியே வந்தான்; அவனை நோக்கி: ஓய், என்று பேர் சொல்லிக் கூப்பிட்டு, இங்கே வந்து சற்று உட்காரும் என்றான்; அவன் வந்து உட்கார்ந்த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ோவாஸ் ரூத்தை விவாகம் பண்ணினான்; அவள் அவனுக்கு மனைவியானாள்; அவன் அவளிடத்தில் பிரவேசித்தபோது, அவள் கர்ப்பந்தரித்து, ஒரு ஆண்பிள்ளையைப் பெறக் கர்த்தர் அநுக்கிரகம்பண்ணினா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ோவாஸ் ரூத்தை விவாகம் பண்ணினான்; அவள் அவனுக்கு மனைவியானாள்; அவன் அவளிடத்தில் பிரவேசித்தபோது, அவள் கர்ப்பந்தரித்து, ஒரு ஆண்பிள்ளையைப் பெறக் கர்த்தர் அநுக்கிரகம்பண்ணினார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ஸ்திரீகள் நகோமியைப் பார்த்து: சுதந்தரவாளி அற்றுப்போகாதபடிக்கு இன்று உனக்குத் தயைசெய்த கர்த்தருக்கு ஸ்தோத்திரம்; அவன் பேர் இஸ்ரவேலிலே பிரபலமாகக்கடவது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ஸ்திரீகள் நகோமியைப் பார்த்து: சுதந்தரவாளி அற்றுப்போகாதபடிக்கு இன்று உனக்குத் தயைசெய்த கர்த்தருக்கு ஸ்தோத்திரம்; அவன் பேர் இஸ்ரவேலிலே பிரபலமாகக்கடவது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ன் உன் ஆத்துமாவுக்கு ஆறுதல் செய்கிறவனும், உன் முதிர்வயதிலே உன்னை ஆதரிக்கிறவனுமாயிருக்கக்கடவன்; உன்னைச் சிநேகித்து, ஏழு குமாரரைப்பார்க்கிலும் உனக்கு அருமையாயிருக்கிற உன் மருமகள் அவனைப் பெற்றாளே என்றார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ன் உன் ஆத்துமாவுக்கு ஆறுதல் செய்கிறவனும், உன் முதிர்வயதிலே உன்னை ஆதரிக்கிறவனுமாயிருக்கக்கடவன்; உன்னைச் சிநேகித்து, ஏழு குமாரரைப்பார்க்கிலும் உனக்கு அருமையாயிருக்கிற உன் மருமகள் அவனைப் பெற்றாளே என்றா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கோமி அந்தப் பிள்ளையை எடுத்து, தன் மடியிலே வைத்து, அதை வளர்க்கிற தாயானா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யல் வீட்டுக்காரிகள் நகோமிக்கு ஒரு ஆண்பிள்ளை பிறந்தது என்று வாழ்த்தி, அதற்கு ஓபேத் என்று பேரிட்டார்கள்; அவன் தாவீதின் தகப்பனாகிய ஈசாயின் தகப்ப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யல் வீட்டுக்காரிகள் நகோமிக்கு ஒரு ஆண்பிள்ளை பிறந்தது என்று வாழ்த்தி, அதற்கு ஓபேத் என்று பேரிட்டார்கள்; அவன் தாவீதின் தகப்பனாகிய ஈசாயின் தகப்ப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ேரேசுடைய சந்ததியின் வரலாறு: பேரேஸ் எஸ்ரோனைப் பெற்ற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ோவாஸ் பட்டணவாசலில் போய், உட்கார்ந்துகொண்டிருந்தான்; அப்பொழுது போவாஸ் சொல்லியிருந்த அந்தச் சுதந்தரவாளி அந்த வழியே வந்தான்; அவனை நோக்கி: ஓய், என்று பேர் சொல்லிக் கூப்பிட்டு, இங்கே வந்து சற்று உட்காரும் என்றான்; அவன் வந்து உட்கார்ந்த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எஸ்ரோன் ராமைப் பெற்றான்; ராம் அம்மினதாபைப் பெற்ற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ம்மினதாப் நகசோனைப் பெற்றான்; நகசோன் சல்மோனைப் பெற்றா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சல்மோன் போவாசைப் பெற்றான்; போவாஸ் ஓபேதைப் பெற்றா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ஓபேத் ஈசாயைப் பெற்றான்; ஈசாய் தாவீதைப் பெற்ற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அவன் பட்டணத்து மூப்பரானவர்களில் பத்துப்பேரை அழைத்து, இங்கே உட்காருங்கள் என்றான்; அவர்களும் உட்கார்ந்த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அவன் பட்டணத்து மூப்பரானவர்களில் பத்துப்பேரை அழைத்து, இங்கே உட்காருங்கள் என்றான்; அவர்களும் உட்கார்ந்த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அவன் அந்தச் சுதந்தரவாளியை நோக்கி: எலிமெலேக் என்னும் நம்முடைய சகோதரனுக்கு இருந்த வயல்நிலத்தின் பங்கை மோவாப் தேசத்திலிருந்து திரும்பி வந்த நகோமி விற்கப்போகிறா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அவன் அந்தச் சுதந்தரவாளியை நோக்கி: எலிமெலேக் என்னும் நம்முடைய சகோதரனுக்கு இருந்த வயல்நிலத்தின் பங்கை மோவாப் தேசத்திலிருந்து திரும்பி வந்த நகோமி விற்கப்போகிறா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ஆகையால் நீர் அதை ஊராருக்கு முன்பாகவும், என் ஜனத்தின் மூப்பருக்கு முன்பாகவும் வாங்கிக்கொள்ளும்படி உமக்கு அறியப்பண்ணவேண்டும் என்றிருந்தேன்; நீர் அதைச் சுதந்தரமுறையாக மீட்டுக்கொள்ள மனதிருந்தால், மீட்டுக்கொள்ளும்; அதை மீட்டுக்கொள்ள மனதில்லாதிருந்தால், நான் அதை அறியும்படிக்கு எனக்குச் சொல்லும்; உம்மையும் உமக்குப்பின்பு என்னையும் தவிர, அதை மீட்கத்தக்கவன் வேறொருவனும் இல்லை என்றான்; அதற்கு அவன்: நான் அதை மீட்டுக்கொள்ளுகிறேன் என்ற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62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ூத் : 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y people. If you will redeem it, redeem it: but if you will not redeem it, then tell me, that I ma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ூத் : 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now: for there is none to redeem it beside you; and I am after you. And he said, I will redeem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ூத் : 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hen said Boaz, What day you buy the field of the hand of Naomi, you must buy it also of Ruth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ூத் : 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oabitess, the wife of the dead, to raise up the name of the dead upon his inheritan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ூத் : 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the kinsman said, I cannot redeem it for myself, lest I ruin mine own inheritance: redeem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ூத் : 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y right to yourself; for I cannot redeem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ூத் : 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Now this was the manner in former time in Israel concerning redeeming and concerning changing,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ூத் : 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rder to confirm all things; a man plucked off his shoe, and gave it to his neighbour: and this w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ூத் : 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 testimony in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ூத் : 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erefore the kinsman said unto Boaz, Buy it for you. So he drew off his sho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ூத் : 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n went Boaz up to the gate, and sat him down there: and, behold, the kinsman of whom Boaz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ூத் : 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Boaz said unto the elders, and unto all the people, All of you are witnesses this day, that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ூத் : 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ve bought all that was Elimelech's, and all that was Chilion's and Mahlon's, of the hand of Naomi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ூத் : 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Moreover Ruth the Moabitess, the wife of Mahlon, have I purchased to be my wife, to raise up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ூத் : 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ame of the dead upon his inheritance, that the name of the dead be not cut off from among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ூத் : 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ethren, and from the gate of his place: all of you are witnesses this d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ூத் : 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all the people that were in the gate, and the elders, said, We are witnesses. The LORD mak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ூத் : 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woman that has come into yours house like Rachel and like Leah, which two did build the hous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ூத் : 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rael: and do you worthily in Ephratah, and be famous in Bethlehem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ூத் : 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let your house be like the house of Pharez, whom Tamar bare unto Judah, of the seed whi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ூத் : 4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ORD shall give you of this young wom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ூத் : 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poke came by; unto whom he said, Ho, such a one! turn aside, sit down here. And he turned asid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ூத் : 4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So Boaz took Ruth, and she was his wife: and when he went in unto her, the LORD gave h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ூத் : 4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nception, and she bare a s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ூத் : 4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the women said unto Naomi, Blessed be the LORD, which has not left you this day without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ூத் : 4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insman, that his name may be famous in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ூத் : 4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he shall be unto you a restorer of your life, and a nourisher of yours old age: for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ூத் : 4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aughter in law, which loves you, which is better to you than seven sons, has born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ூத் : 4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Naomi took the child, and laid it in her bosom, and became nurse unto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ூத் : 4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the women her neighbours gave it a name, saying, There is a son born to Naomi; and 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ூத் : 4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lled his name Obed: he is the father of Jesse, the father of Davi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ூத் : 4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Now these are the generations of Pharez: Pharez brings forth Hezro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ூத் : 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sat dow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ூத் : 4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Hezron brings forth Ram, and Ram brings forth Amminadab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ூத் : 4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Amminadab brings forth Nahshon, and Nahshon brings forth Salmo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ூத் : 4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Salmon brings forth Boaz, and Boaz brings forth Obe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ூத் : 4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Obed brings forth Jesse, and Jesse brings forth Davi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ூத் :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he took ten men of the elders of the city, and said, Sit all of you down here. And they s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ூத் : 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ow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ூத் : 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he said unto the kinsman, Naomi, that has come again out of the country of Moab, sells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ூத் : 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arcel of land, which was our brother Elimelech'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ூத் : 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I thought to advertise you, saying, Buy it before the inhabitants, and before the elder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ூத் : 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2026-06-15T07:53:13Z</dcterms:created>
  <dcterms:modified xsi:type="dcterms:W3CDTF">2026-06-15T07:53:13Z</dcterms:modified>
  <dc:title>ரூத் : 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