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் வேளையில் கடும் குளிர் நேரத்தில்
ஏழைக் கோலமதாய்
பாரினில் வந்தது மன்னவனே
உன் மாதயவே தய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ணுலகில் சிம்மாசனத்தில்
தூதர்கள் பாடினரே
வீற்றிருக்காமல் மானிடனானது
மா தயவே தய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ில் தேவனுக்கே மகிமை
மண்ணில் சமாதானம்
மனுஷரில் பிரியம் மலர்ந்தது உன்தன்
மா தயவே தய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2026-07-30T21:46:15Z</dcterms:created>
  <dcterms:modified xsi:type="dcterms:W3CDTF">2026-07-30T21:46:15Z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