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உத்தமரென்றும், என் கன்மலையாகிய அவரிடத்தில் அநீதியில்லையென்றும், விளங்கப்பண்ணும்பட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முதிர்வயதிலும் கனி தந்து, புஷ்டியும் பசுமையுமாயிருப்ப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ைத் துதிப்பதும், உன்னதமானவரே, உமது நாமத்தைக் கீர்த்தனம்பண்ணுவத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த்துநரம்பு வீணையினாலும் தம்புருவினாலும், தியானத்தோடு வாசிக்கும் சுரமண்டலத்தினால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ாலையிலே உமது கிருபையையும் இரவிலே உமது சத்தியத்தையும் அறிவிப்பதும் நலமாய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உமது செய்கைகளால் என்னை மகிழ்ச்சியாக்கினீர், உமது கரத்தின் கிரியைகளினிமித்தம் ஆனந்த சத்தமிட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ாவே, உமது கிரியைகள் எவ்வளவு மகத்துவமானவைகள்! உமது யோசனைகள் மகா ஆழமானவை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ிருககுணமுள்ள மனுஷன் அதை அறியான், மூடன் அதை உணர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ுன்மார்க்கர் புல்லைப்போலே தழைத்து, அக்கிரமக்காரர் யாவரும் செழிக்கும்போது, அது அவர்கள் என்றென்றைக்கும் அழிந்துபோவதற்கே ஏதுவா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ுன்மார்க்கர் புல்லைப்போலே தழைத்து, அக்கிரமக்காரர் யாவரும் செழிக்கும்போது, அது அவர்கள் என்றென்றைக்கும் அழிந்துபோவதற்கே ஏதுவா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நீர் என்றென்றைக்கும் உன்னதமானவராயிருக்கிற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ாவே, உமது சத்துருக்கள் அழிவார்கள்; உமது சத்துருக்கள் அழிந்தேபோவார்கள்; சகல அக்கிரமக்காரரும் சிதறுண்டுபோவ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ாவே, உமது சத்துருக்கள் அழிவார்கள்; உமது சத்துருக்கள் அழிந்தேபோவார்கள்; சகல அக்கிரமக்காரரும் சிதறுண்டுபோ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கொம்பைக் காண்டாமிருகத்தின் கொம்பைப்போல உயர்த்துவீர்; புது எண்ணெயால் அபிஷேகம்பண்ணப்பட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த்துருக்களுக்கு நேரிடுவதை என் கண் காணும்; எனக்கு விரோதமாய் எழும்புகிற துன்மார்க்கருக்கு நேரிடுவதை என் காது கேட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த்துருக்களுக்கு நேரிடுவதை என் கண் காணும்; எனக்கு விரோதமாய் எழும்புகிற துன்மார்க்கருக்கு நேரிடுவதை என் காது கேட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திமான் பனையைப் போல் செழித்து, லீபனோனிலுள்ள கேதுருவைப்போல் வளரு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ஆலயத்திலே நாட்டப்பட்டவர்கள் எங்கள் தேவனுடைய பிராகாரங்களில் செழித்திரு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shall still bring forth fruit in old age; they shall be fat and flourish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o show that the LORD is upright: he is my rock, and there is no unrighteousness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T IS A GOOD THING TO GIVE THANKS UNTO THE LORD, AND TO SING PRAISES UNTO Your NAME, O MOST HIG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o show forth your loving kindness in the morning, and your faithfulness every nigh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Upon an instrument of ten strings, and upon the psaltery; upon the harp with a solemn s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you, LORD, have made me glad through your work: I will triumph in the works of your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 LORD, how great are your works! and your thoughts are very d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 brutish man knows not; neither does a fool understand t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the wicked spring as the grass, and when all the workers of iniquity do flourish; it i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be destroyed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you, LORD, are most high for ever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, lo, yours enemies, O LORD, for, lo, yours enemies shall perish; all the workers of iniqu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scatt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my horn shall you exalt like the horn of an unicorn : I shall be anointed with fresh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ine eye also shall see my desire on mine enemies, and mine ears shall hear my desir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cked that rise up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righteous shall flourish like the palm tree: he shall grow like a cedar in Leban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ose that be planted in the house of the LORD shall flourish in the courts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2026-06-03T16:16:47Z</dcterms:created>
  <dcterms:modified xsi:type="dcterms:W3CDTF">2026-06-03T16:16:47Z</dcterms:modified>
  <dc:title>சங்கீதம் : 92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