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presProps" Target="presProps.xml"/>
  <Relationship Id="rId28" Type="http://schemas.openxmlformats.org/officeDocument/2006/relationships/viewProps" Target="viewProps.xml"/>
  <Relationship Id="rId2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60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யவாய் நினைவு கூர்ந்த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லங்காதே என்று கண்ணீரைத் துடைத்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ம் பற்றி நடத்துகிற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உளையான சேற்றில் வாழ்ந்த என்ன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ூக்கி எடுத்தீ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ல்வாரி இரத்தம் எனக்காக சிந்த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ழுவி அணைத்தீ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இரவும் பகலும் ஐயா கூட இருந்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ந்நாளும் காப்ப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றவாத தெய்வம் மாறாத நேச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ப்பா பிதாவே அன்பான தேவ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கிமைக்குப் பாத்திரரே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ஒன்றை நான் கேட்ப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தையே நான் தேடி ஆர்வமாய் நாடுகிற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3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யிரோடு வாழும் நாட்களெல்லா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3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பணி செய்திடுவேன் – நன்ற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ருமை இரட்சகரே ஆவியான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எங்கோ நான் வாழ்ந்தேன் அறியாமல் அலைந்த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நேசர் தேடி வந்த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ெஞ்சார அணைத்து முத்தங்கள் கொடுத்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ழலாய் மாறி விட்ட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ன்றி உமக்கு நன்றி (அப்பா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தாழ்மையில் இருந்தேன் தள்ளாடி நடந்த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2026-07-25T11:43:39Z</dcterms:created>
  <dcterms:modified xsi:type="dcterms:W3CDTF">2026-07-25T11:43:39Z</dcterms:modified>
  <dc:title>துதிப் பாடல்கள் : 73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