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நினைவு கூர்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என்று கண்ணீரைத் துட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ற்றி நட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ையான சேற்றில் வாழ்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ி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வும் பகலும் ஐயா கூட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த தெய்வம் மாறாத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அன்பான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க்குப் பாத்திர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ஒன்றை நான்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யே நான் தேடி ஆர்வமாய் ந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ணி செய்திடுவேன் –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இரட்சகரே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ங்கோ நான் வாழ்ந்தேன் அறியாமல் அல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ே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ார அணைத்து முத்தங்கள்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ாய் மாற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உமக்கு நன்றி (அப்ப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மையில் இருந்தேன் தள்ளாடி ந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2026-07-25T11:43:39Z</dcterms:created>
  <dcterms:modified xsi:type="dcterms:W3CDTF">2026-07-25T11:43:39Z</dcterms:modified>
  <dc:title>துதிப் பாடல்கள் : 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