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98591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யவாய் நினைவு கூர்ந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ங்காதே என்று கண்ணீரைத் துடைத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ம் பற்றி நடத்துகிற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உளையான சேற்றில் வாழ்ந்த என்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க்கி எடுத்த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்வாரி இரத்தம் எனக்காக சிந்த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ழுவி அணைத்த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இரவும் பகலும் ஐயா கூட இரு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நாளும் காப்ப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றவாத தெய்வம் மாறாத நேச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்பா பிதாவே அன்பான தேவ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மைக்குப் பாத்திரரே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ஒன்றை நான் கேட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ையே நான் தேடி ஆர்வமாய் நாடுகி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ிரோடு வாழும் நாட்களெல்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பணி செய்திடுவேன் – நன்ற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ருமை இரட்சகரே ஆவியான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எங்கோ நான் வாழ்ந்தேன் அறியாமல் அலைந்த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நேசர் தேடி வந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ெஞ்சார அணைத்து முத்தங்கள் கொடுத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ழலாய் மாறி விட்ட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றி உமக்கு நன்றி (அப்பா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தாழ்மையில் இருந்தேன் தள்ளாடி நடந்த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">
  <a:themeElements>
    <a:clrScheme name="Theme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2026-09-09T16:00:40Z</dcterms:created>
  <dcterms:modified xsi:type="dcterms:W3CDTF">2026-09-09T16:00:40Z</dcterms:modified>
  <dc:title>துதிப் பாடல்கள் : 73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