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சிலரும், பக்தியுள்ள கிரேக்கரில் திரளான ஜனங்களும், கனம்பொருந்திய ஸ்திரீகளில் அநேகரும் விசுவாசித்து, பவுலையும் சீலாவையும் சேர்ந்துகொண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சுவாசியாத யூதர்கள் வைராக்கியங்கொண்டு வீணராகிய சில பொல்லாதவர்களைச் சேர்த்துக்கொண்டு கூட்டங்கூடி, பட்டணத்தில் அமளியுண்டாக்கி, யாசோனுடைய வீட்டை வளைந்துகொண்டு, அவர்களைப் பட்டணத்தாருக்கு முன்பாக இழுத்துக்கொண்டுவர வகைதேட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சுவாசியாத யூதர்கள் வைராக்கியங்கொண்டு வீணராகிய சில பொல்லாதவர்களைச் சேர்த்துக்கொண்டு கூட்டங்கூடி, பட்டணத்தில் அமளியுண்டாக்கி, யாசோனுடைய வீட்டை வளைந்துகொண்டு, அவர்களைப் பட்டணத்தாருக்கு முன்பாக இழுத்துக்கொண்டுவர வகைதேட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சுவாசியாத யூதர்கள் வைராக்கியங்கொண்டு வீணராகிய சில பொல்லாதவர்களைச் சேர்த்துக்கொண்டு கூட்டங்கூடி, பட்டணத்தில் அமளியுண்டாக்கி, யாசோனுடைய வீட்டை வளைந்துகொண்டு, அவர்களைப் பட்டணத்தாருக்கு முன்பாக இழுத்துக்கொண்டுவர வகைதேட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ைக் காணாமல், யாசோனையும் சில சகோதரையும் பட்டணத்து அதிகாரிகளிடத்தில் இழுத்துக்கொண்டுவந்து: உலகத்தைக் கலக்குகிறவர்கள் இங்கேயும் வந்திரு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ைக் காணாமல், யாசோனையும் சில சகோதரையும் பட்டணத்து அதிகாரிகளிடத்தில் இழுத்துக்கொண்டுவந்து: உலகத்தைக் கலக்குகிறவர்கள் இங்கேயும் வந்திரு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ைக் காணாமல், யாசோனையும் சில சகோதரையும் பட்டணத்து அதிகாரிகளிடத்தில் இழுத்துக்கொண்டுவந்து: உலகத்தைக் கலக்குகிறவர்கள் இங்கேயும் வந்திருக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ர்களை யாசோன் ஏற்றுக்கொண்டான். இவர்களெல்லாரும் இயேசு என்னும் வேறொருவனை ராஜா என்று சொல்லி, இராயனுடைய கட்டளைகளுக்கு விரோதமாகச் செய்கிறார்களென்று கூக்குரலிட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ர்களை யாசோன் ஏற்றுக்கொண்டான். இவர்களெல்லாரும் இயேசு என்னும் வேறொருவனை ராஜா என்று சொல்லி, இராயனுடைய கட்டளைகளுக்கு விரோதமாகச் செய்கிறார்களென்று கூக்குரலிட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ைக் கேட்டுக்கொண்டிருந்த ஜனங்களையும் பட்டணத்து அதிகாரிகளையும் கலங்கப்பண்ண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அம்பிபோலி பட்டணத்தையும் அப்பொலோனியா பட்டணத்தையும் கடந்து, தெசலோனிக்கே பட்டணத்துக்கு வந்தார்கள்; அங்கே யூதருக்கு ஒரு ஜெபஆலயம்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எப்பிக்கூரரும் ஸ்தோயிக்கருமான ஞானிகளில் சிலர் அவனுடனே வாக்குவாதம்பண்ணினார்கள். சிலர்: இந்த வாயாடி என்ன பேசப்போகிறான் என்றார்கள். சிலர்: இவன் அந்நிய தேவதைகளை அறிவிக்கிறவனாகக் காண்கிறது என்றார்கள். அவன் இயேசுவையும் உயிர்த்தெழுதலையும் அவர்களுக்குப் பிரசங்கித்தபடியினாலே அப்படிச் சொன்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எப்பிக்கூரரும் ஸ்தோயிக்கருமான ஞானிகளில் சிலர் அவனுடனே வாக்குவாதம்பண்ணினார்கள். சிலர்: இந்த வாயாடி என்ன பேசப்போகிறான் என்றார்கள். சிலர்: இவன் அந்நிய தேவதைகளை அறிவிக்கிறவனாகக் காண்கிறது என்றார்கள். அவன் இயேசுவையும் உயிர்த்தெழுதலையும் அவர்களுக்குப் பிரசங்கித்தபடியினாலே அப்படிச் சொன்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எப்பிக்கூரரும் ஸ்தோயிக்கருமான ஞானிகளில் சிலர் அவனுடனே வாக்குவாதம்பண்ணினார்கள். சிலர்: இந்த வாயாடி என்ன பேசப்போகிறான் என்றார்கள். சிலர்: இவன் அந்நிய தேவதைகளை அறிவிக்கிறவனாகக் காண்கிறது என்றார்கள். அவன் இயேசுவையும் உயிர்த்தெழுதலையும் அவர்களுக்குப் பிரசங்கித்தபடியினாலே அப்படிச் சொன்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எப்பிக்கூரரும் ஸ்தோயிக்கருமான ஞானிகளில் சிலர் அவனுடனே வாக்குவாதம்பண்ணினார்கள். சிலர்: இந்த வாயாடி என்ன பேசப்போகிறான் என்றார்கள். சிலர்: இவன் அந்நிய தேவதைகளை அறிவிக்கிறவனாகக் காண்கிறது என்றார்கள். அவன் இயேசுவையும் உயிர்த்தெழுதலையும் அவர்களுக்குப் பிரசங்கித்தபடியினாலே அப்படிச் சொன்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ர்கள் யாசோனிடத்திலும் மற்றவர்களிடத்திலும் ஜாமீன் வாங்கிக்கொண்டு, அவர்களை விட்டுவிட்டார்கள்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அவனை மார்ஸ் மேடைக்கு அழைத்துக்கொண்டுபோய்: நீ சொல்லுகிற புதிதான உபதேசம் இன்னதென்று நாங்கள் அறியலாமா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அவனை மார்ஸ் மேடைக்கு அழைத்துக்கொண்டுபோய்: நீ சொல்லுகிற புதிதான உபதேசம் இன்னதென்று நாங்கள் அறியலாமா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சகோதரர் இராத்திரிகாலத்திலே பவுலையும் சீலாவையும் பெரோயா பட்டணத்துக்கு அனுப்பிவிட்டார்கள்; அவர்கள் அங்கே சேர்ந்து, யூதருடைய ஜெபஆலயத்திற்குப் 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சகோதரர் இராத்திரிகாலத்திலே பவுலையும் சீலாவையும் பெரோயா பட்டணத்துக்கு அனுப்பிவிட்டார்கள்; அவர்கள் அங்கே சேர்ந்து, யூதருடைய ஜெபஆலயத்திற்குப் 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ூதனமான காரியங்களை எங்கள் காதுகள் கேட்கப்பண்ணுகிறாய்; அவைகளின் கருத்து இன்னதென்று அறிய மனதாயிருக்கிறோ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அம்பிபோலி பட்டணத்தையும் அப்பொலோனியா பட்டணத்தையும் கடந்து, தெசலோனிக்கே பட்டணத்துக்கு வந்தார்கள்; அங்கே யூதருக்கு ஒரு ஜெபஆலயம் இ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ூதனமான காரியங்களை எங்கள் காதுகள் கேட்கப்பண்ணுகிறாய்; அவைகளின் கருத்து இன்னதென்று அறிய மனதாயிருக்கிறோம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 பட்டணத்தார் மனோவாஞ்சையாய் வசனத்தை ஏற்றுக்கொண்டு, காரியங்கள் இப்படியிருக்கிறதா என்று தினந்தோறும் வேதவாக்கியங்களை ஆராய்ந்துபார்த்ததினால், தெசலோனிக்கேயில் உள்ளவர்களைப்பார்க்கிலும் நற்குணசாலிகளாயிரு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 பட்டணத்தார் மனோவாஞ்சையாய் வசனத்தை ஏற்றுக்கொண்டு, காரியங்கள் இப்படியிருக்கிறதா என்று தினந்தோறும் வேதவாக்கியங்களை ஆராய்ந்துபார்த்ததினால், தெசலோனிக்கேயில் உள்ளவர்களைப்பார்க்கிலும் நற்குணசாலிகளாயிரு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 பட்டணத்தார் மனோவாஞ்சையாய் வசனத்தை ஏற்றுக்கொண்டு, காரியங்கள் இப்படியிருக்கிறதா என்று தினந்தோறும் வேதவாக்கியங்களை ஆராய்ந்துபார்த்ததினால், தெசலோனிக்கேயில் உள்ளவர்களைப்பார்க்கிலும் நற்குணசாலிகளாய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அத்தேனே பட்டணத்தாரெல்லாரும், அங்கே தங்குகிற அந்நியரும், நவமான காரியங்களைச் சொல்லுகிறதிலும் கேட்கிறதிலுமேயொழிய வேறொன்றிலும் பொழுதுபோக்குகிறத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அத்தேனே பட்டணத்தாரெல்லாரும், அங்கே தங்குகிற அந்நியரும், நவமான காரியங்களைச் சொல்லுகிறதிலும் கேட்கிறதிலுமேயொழிய வேறொன்றிலும் பொழுதுபோக்குகிற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னால் அவர்களில் அநேகம்பேரும் கனம்பொருந்திய கிரேக்கரில் அநேக ஸ்திரீகளும் புருஷர்களும் விசுவாசித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ரோயாவிலும் தேவவசனம் பவுலினால் அறிவிக்கப்படுகிறதென்று தெசலோனிக்கேயரான யூதர்கள் அறிந்தபோது அங்கேயும் வந்து, ஜனங்களைக் கிளப்பிவி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ரோயாவிலும் தேவவசனம் பவுலினால் அறிவிக்கப்படுகிறதென்று தெசலோனிக்கேயரான யூதர்கள் அறிந்தபோது அங்கேயும் வந்து, ஜனங்களைக் கிளப்பிவிட்ட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டனே சகோதரர் பவுலைச் சமுத்திரவழியாய்ப் போக அனுப்பிவிட்டார்கள். சீலாவும் தீமோத்தேயும் அங்கே தங்கியி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வுல் தன் வழக்கத்தின்படியே அவர்களிடத்தில் போய், மூன்று ஓய்வுநாட்களில் வேதவாக்கியங்களின் நியாயங்களை எடுத்து அவர்களுடனே சம்பாஷித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வுலை வழிநடத்தினவர்கள் அவனை அத்தேனே பட்டணம்வரைக்கும் அழைத்துக்கொண்டுபோய்; அங்கே சீலாவும் தீமோத்தேயும் அதிசீக்கிரமாகத் தன்னிடத்திற்கு வரும்படி அவர்களுக்குச் சொல்லக் கட்டளை பெற்றுக்கொண்டு புறப்பட்டுப்போ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வுலை வழிநடத்தினவர்கள் அவனை அத்தேனே பட்டணம்வரைக்கும் அழைத்துக்கொண்டுபோய்; அங்கே சீலாவும் தீமோத்தேயும் அதிசீக்கிரமாகத் தன்னிடத்திற்கு வரும்படி அவர்களுக்குச் சொல்லக் கட்டளை பெற்றுக்கொண்டு புறப்பட்டுப்போ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்தேனே பட்டணத்தில் பவுல் அவர்களுக்காகக் காத்துக்கொண்டிருக்கையில், அந்தப் பட்டணம் விக்கிரகங்களால் நிறைந்திருக்கிறதைக் கண்டு, தன் ஆவியில் மிகுந்த வைராக்கியமடைந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்தேனே பட்டணத்தில் பவுல் அவர்களுக்காகக் காத்துக்கொண்டிருக்கையில், அந்தப் பட்டணம் விக்கிரகங்களால் நிறைந்திருக்கிறதைக் கண்டு, தன் ஆவியில் மிகுந்த வைராக்கியமடைந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ெப ஆலயத்தில் யூதரோடும், பக்தியுள்ளவர்களோடும், சந்தைவெளியில் எதிர்ப்பட்டவர்களோடும் தினந்தோறும் சம்பாஷாணைபண்ணினான்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ெப ஆலயத்தில் யூதரோடும், பக்தியுள்ளவர்களோடும், சந்தைவெளியில் எதிர்ப்பட்டவர்களோடும் தினந்தோறும் சம்பாஷாணைபண்ணினான்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வுல் மார்ஸ் மேடையின் நடுவிலே நின்று: அத்தேனரே, எந்த விஷயத்திலும் நீங்கள் மிகுந்த தேவதாபக்தியுள்ளவர்களென்று காண்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வுல் மார்ஸ் மேடையின் நடுவிலே நின்று: அத்தேனரே, எந்த விஷயத்திலும் நீங்கள் மிகுந்த தேவதாபக்தியுள்ளவர்களென்று காண்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ப்படியென்றால், நான் சுற்றித்திரிந்து, உங்கள் ஆராதனைக்குரியவைகளைக் கவனித்துப் பார்த்தபொழுது, அறிப்படாத தேவனுக்கு என்று எழுதியிருக்கிற ஒரு பலிபீடத்தைக் கண்டேன்; நீங்கள் அறியாமல் ஆராதிக்கிற அவரையே நான் உங்களுக்கு அறிவிக்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ப்படியென்றால், நான் சுற்றித்திரிந்து, உங்கள் ஆராதனைக்குரியவைகளைக் கவனித்துப் பார்த்தபொழுது, அறிப்படாத தேவனுக்கு என்று எழுதியிருக்கிற ஒரு பலிபீடத்தைக் கண்டேன்; நீங்கள் அறியாமல் ஆராதிக்கிற அவரையே நான் உங்களுக்கு அறிவி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வுல் தன் வழக்கத்தின்படியே அவர்களிடத்தில் போய், மூன்று ஓய்வுநாட்களில் வேதவாக்கியங்களின் நியாயங்களை எடுத்து அவர்களுடனே சம்பாஷித்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ப்படியென்றால், நான் சுற்றித்திரிந்து, உங்கள் ஆராதனைக்குரியவைகளைக் கவனித்துப் பார்த்தபொழுது, அறிப்படாத தேவனுக்கு என்று எழுதியிருக்கிற ஒரு பலிபீடத்தைக் கண்டேன்; நீங்கள் அறியாமல் ஆராதிக்கிற அவரையே நான் உங்களுக்கு அறிவிக்கிற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லகத்தையும் அதிலுள்ள யாவற்றையும் உண்டாக்கின தேவனானவர் வானத்திற்கும் பூமிக்கும் ஆண்டவராயிருக்கிறபடியால் கைகளினால் கட்டப்பட்ட கோவில்களில் அவர் வாசம்பண்ணுகிறத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லகத்தையும் அதிலுள்ள யாவற்றையும் உண்டாக்கின தேவனானவர் வானத்திற்கும் பூமிக்கும் ஆண்டவராயிருக்கிறபடியால் கைகளினால் கட்டப்பட்ட கோவில்களில் அவர் வாசம்பண்ணுகிறத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ல்லாருக்கும் ஜீவனையும் சுவாசத்தையும் சகலத்தையும் கொடுக்கிற அவர், தமக்கு யாதொன்று தேவையானதுபோல, மனுஷர் கைகளால் பணிவிடைகொள்ளுகிறதும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ல்லாருக்கும் ஜீவனையும் சுவாசத்தையும் சகலத்தையும் கொடுக்கிற அவர், தமக்கு யாதொன்று தேவையானதுபோல, மனுஷர் கைகளால் பணிவிடைகொள்ளுகிறதும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ஜாதியான சகல ஜனங்களையும் அவர் ஒரே இரத்தத்தினாலே தோன்றப்பண்ணி, பூமியின்மீதெங்கும் குடியிக்கச்செய்து, முன் தீர்மானிக்கப்பட்ட காலங்களையும் அவர்கள் குடியிருப்பின் எல்லைகளையும் குறித்திருக்கிறார்;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ஜாதியான சகல ஜனங்களையும் அவர் ஒரே இரத்தத்தினாலே தோன்றப்பண்ணி, பூமியின்மீதெங்கும் குடியிக்கச்செய்து, முன் தீர்மானிக்கப்பட்ட காலங்களையும் அவர்கள் குடியிருப்பின் எல்லைகளையும் குறித்திருக்கிறார்;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ாகிய தம்மை அவர்கள் தடவியாகிலும் கண்டுபிடிக்கத்தக்கதாகத் தம்மைத் தேடும்படிக்கு அப்படிச் செய்தார்; அவர் நம்மில் ஒருவருக்கும் தூரமானவரல்லவ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ாகிய தம்மை அவர்கள் தடவியாகிலும் கண்டுபிடிக்கத்தக்கதாகத் தம்மைத் தேடும்படிக்கு அப்படிச் செய்தார்; அவர் நம்மில் ஒருவருக்கும் தூரமானவரல்லவே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னெனில் அவருக்குள் நாம் பிழைக்கிறோம், அசைகிறோம், இருக்கிறோம்; அப்படியே உங்கள் புலவர்களிலும் சிலர்: நாம் அவருடைய சந்ததியார் என்று சொல்லியிருக்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பாடுபடவும் மரித்தோரிலிருந்து எழுந்திருக்கவும் வேண்டியதென்றும், நான் உங்களுக்கு அறிவிக்கிற இந்த இயேசுவே கிறிஸ்து என்றும் காண்பித்து, திருஷ்டாந்தப்படுத்தி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னெனில் அவருக்குள் நாம் பிழைக்கிறோம், அசைகிறோம், இருக்கிறோம்; அப்படியே உங்கள் புலவர்களிலும் சிலர்: நாம் அவருடைய சந்ததியார் என்று சொல்லியிருக்கி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ம் தேவனுடைய சந்ததியாயிருக்க, மனுஷருடைய சித்திரவேலையிலும் யுக்தியினாலும் உருவாக்கின பொன், வெள்ளி, கல் இவைகளுக்கு தெய்வம் ஒப்பாயிருக்குமென்று நாம் நினைக்கலாகா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ம் தேவனுடைய சந்ததியாயிருக்க, மனுஷருடைய சித்திரவேலையிலும் யுக்தியினாலும் உருவாக்கின பொன், வெள்ளி, கல் இவைகளுக்கு தெய்வம் ஒப்பாயிருக்குமென்று நாம் நினைக்கலாகா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ியாமையுள்ள காலங்களை தேவன் காணாதவர்போலிருந்தார்; இப்பொழுதோ மனந்திரும்பவேண்டுமென்று எங்குமுள்ள மனுஷரெல்லாருக்கும் கட்டளையிடு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ியாமையுள்ள காலங்களை தேவன் காணாதவர்போலிருந்தார்; இப்பொழுதோ மனந்திரும்பவேண்டுமென்று எங்குமுள்ள மனுஷரெல்லாருக்கும் கட்டளையிடுகி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ேலும் ஒரு நாளைக் குறித்திருக்கிறார்; அதிலே அவர் தாம் நியமித்த மனுஷனைக்கொண்டு, பூலோகத்தை நீதியாய் நியாயந்தீர்ப்பார்; அந்த மனுஷனை மரித்தோரிலிருந்து எழுப்பினதினாலே அதின் நிச்சயத்தை எல்லாருக்கும் விளங்கப்பண்ணினார்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ேலும் ஒரு நாளைக் குறித்திருக்கிறார்; அதிலே அவர் தாம் நியமித்த மனுஷனைக்கொண்டு, பூலோகத்தை நீதியாய் நியாயந்தீர்ப்பார்; அந்த மனுஷனை மரித்தோரிலிருந்து எழுப்பினதினாலே அதின் நிச்சயத்தை எல்லாருக்கும் விளங்கப்பண்ணினார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ேலும் ஒரு நாளைக் குறித்திருக்கிறார்; அதிலே அவர் தாம் நியமித்த மனுஷனைக்கொண்டு, பூலோகத்தை நீதியாய் நியாயந்தீர்ப்பார்; அந்த மனுஷனை மரித்தோரிலிருந்து எழுப்பினதினாலே அதின் நிச்சயத்தை எல்லாருக்கும் விளங்கப்பண்ணினார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ரித்தோரின் உயிர்த்தெழுதலைக்குறித்து அவர்கள் கேட்டபொழுது, சிலர் இகழ்ந்தார்கள். சிலர்: நீ சொல்லுகிறதை இன்னொருவேளை கேட்போம் என்ற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ரித்தோரின் உயிர்த்தெழுதலைக்குறித்து அவர்கள் கேட்டபொழுது, சிலர் இகழ்ந்தார்கள். சிலர்: நீ சொல்லுகிறதை இன்னொருவேளை கேட்போம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பாடுபடவும் மரித்தோரிலிருந்து எழுந்திருக்கவும் வேண்டியதென்றும், நான் உங்களுக்கு அறிவிக்கிற இந்த இயேசுவே கிறிஸ்து என்றும் காண்பித்து, திருஷ்டாந்தப்படுத்தின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ப்படியிருக்க, பவுல் அவர்களை விட்டுப் போய்விட்ட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ிலர் அவனைப் பற்றிக்கொண்டு, விசுவாசிகளானார்கள். அவர்களில் மார்ஸ்மேடையின் நியாயாதிபதிகளில் ஒருவனாகிய தியொனீசியு என்பவனும், தாமரி என்னும் பேருள்ள ஒரு ஸ்திரீயும், இவர்களுடனே வேறு சிலரும் இரு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ிலர் அவனைப் பற்றிக்கொண்டு, விசுவாசிகளானார்கள். அவர்களில் மார்ஸ்மேடையின் நியாயாதிபதிகளில் ஒருவனாகிய தியொனீசியு என்பவனும், தாமரி என்னும் பேருள்ள ஒரு ஸ்திரீயும், இவர்களுடனே வேறு சிலரும் இ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ிலர் அவனைப் பற்றிக்கொண்டு, விசுவாசிகளானார்கள். அவர்களில் மார்ஸ்மேடையின் நியாயாதிபதிகளில் ஒருவனாகிய தியொனீசியு என்பவனும், தாமரி என்னும் பேருள்ள ஒரு ஸ்திரீயும், இவர்களுடனே வேறு சிலரும் இ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சிலரும், பக்தியுள்ள கிரேக்கரில் திரளான ஜனங்களும், கனம்பொருந்திய ஸ்திரீகளில் அநேகரும் விசுவாசித்து, பவுலையும் சீலாவையும் சேர்ந்து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சிலரும், பக்தியுள்ள கிரேக்கரில் திரளான ஜனங்களும், கனம்பொருந்திய ஸ்திரீகளில் அநேகரும் விசுவாசித்து, பவுலையும் சீலாவையும் சேர்ந்துகொ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ણા પાઉલ અને સિલાસ સાથે જોડા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ણ યહૂદિઓ જેઓ માનતા ન હતા તેઓ ઈર્ષ્યાળુ બન્યા. તેઓએ શહેરમાંથી કેટલાએક ખરાબ ભાડૂતી માણસો રાખ્યા.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રાબ માણસોએ ઘણા લોકોને ભેગા કર્યા અને શહેરમાં મુશ્કેલીઓ ઊભી કરી. તે લોકો પાઉલ અને સિલાસની શોધ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સોનના ઘરમાં ગયા. તે માણસો પાઉલ અને સિલાસને લોકોની આગળ બહાર કાઢવા ઇચ્છ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ણ તેઓ પાઉલ અને સિલાસને શોધી શક્યા નહિ. તેથી તે લોકોએ યાસોન અને બીજા કેટલાએક વિશ્વાસીઓને શહે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ો આગળ ઘસડી લાવ્યા. તે બધા લોકોએ બૂમો પાડી. “આ માણસોએ વિશ્વમાં દરેક જગ્યાએ મુશ્કેલી ઊભી કર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ઓ હવે અહીં આવ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યાસોન તેઓને તેના ઘરમાં રાખે છે. તેઓ બધા કૈસરની નિયમની વિરૂદ્ધ ગયા અને તેઓ કહે છે કે ત્યાં બીજો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 નામે રાજ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શહેરના અધિકારીઓ અને બીજા લોકોએ આ વાતો સાંભળી. તેઓ ઘણા બેચેન બન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ાઉલ અને સિલાસે અમ્ફિપુલિસ અને અપલોનિયાના શહેરોમાં થઈને મુસાફરી કરી. તેઓ થેસ્સલોનિકા શહે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કેટલાએક એપિકૂરી તથા સ્ટોઇક (મત માનનારા) દાર્શનિકોએ તેમની સાથે દલીલો કરી.તેઓમાંના કેટલાએ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આ માણસ ખરેખર જાણતો નથી કે તે શાના વિષે કહે છે. તે શું કહેવાનો પ્રયત્ન કરે છે?” પાઉલ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ના મૃત્યુમાંથી ઊભા થવાની વાત પ્રગટ કરતો હતો. તેથી તેઓએ કહ્યું, “તે આપણને બીજા કેટલાએક દેવો વિષ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તો હોય એમ દેખાય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એ યાસોનને તથા બીજા વિશ્વાસીઓને દંડ કર્યો. પછી તેઓએ વિશ્વાસીઓને છોડ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ઓએ પાઉલને પકડીને અને તેને અરિયોપગસની કારોબારીની સભામાં લઈ આવ્યા. તેઓએ કહ્યું, “કૃપા કરીને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ને જે નવો વિચાર શીખવે છે તે સમજાવ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 જ રાત્રે વિશ્વાસીઓએ પાઉલ અને સિલાસને બરૈયા નામના બીજા એક શહેરમાં મોકલ્યા. તેઓ ત્યાં આવ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રૈયામાં યહૂદિઓના સભાસ્થાનમાં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ું જે વાતો કહે છે તે અમારે માટે નવી છે. આ વાતો અમે પહેલા કદાપિ સાંભળી નથી. અમે જાણવા ઇચ્છીએ છી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. ત્યાં તે શહેરમાં યહૂદિઓનું સભાસ્થાન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આ શિક્ષણનો અર્થ શો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 યહૂદિઓ થેસ્સલોનિકાના યહૂદિઓ કરતાં વધારે સારા લોકો હતા. આ યહૂદિઓ પાઉલ અને સિલાસે જે વાતો કહી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્યાનથી સાંભળીને ઘણા ખુશ થયા હતા. બરૈયાના આ યહૂદિઓ પ્રતિદિન ધર્મશાસ્ત્રોનો અભ્યાસ કરતા. તેઓ જો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ુઓ સાચી હોય તો જાણવા ઈચ્છ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(આથેન્સના બધા લોકો અને બીજા પ્રદેશોના લોકો જેઓ ત્યાં રહેતા, તેઓ તેમનો સમય બીજા કશામાં નહિ પરંત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ંઈક નવું સાંભળવામાં અને કહેવામાં વિતાવતા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 યહૂદિઓમાંના ઘણા માનતા. ઘણા મહત્વના ગ્રીક માણસો અને ગ્રીક સ્ત્રીઓએ પણ વિશ્વાસ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રંતુ જ્યારે થેસ્સલોનિકાના યહૂદિઓએ સાંભળ્યું કે પાઉલે બરૈયામાં દેવનાં વચન કહ્યા. તેઓ પણ બરૈય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. થેસ્સલોનિકાના લોકોએ બરૈયાના લોકોને ઉશ્કેરીને મુશ્કેલીમાં મૂક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થી વિશ્વાસીઓએ પાઉલને ઝડપથી સમુદ્ર કિનારે મોકલી દીધો. પરંતુ સિલાસ અને તિમોથી બરૈયામાં રહ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ાઉલ આ સભાસ્થાનમાં યહૂદિઓને મળવા માટે ગયો. આ તેનો હંમેશનો રિવાજ હતો. પ્રત્યેક વિશ્રામવારે ત્ર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વિશ્વાસીઓ જે પાઉલની સાથે ગયા, તેઓ તેમને આસ્થેન્સ શહેરમાં લઈ ગયા. આ ભાઈઓ પાઉલ પાસેથી સંદેશો લઈ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િલાસ અને તિમોથી પાસે પાછા ગયા. સંદેશામાં કહ્યું, “મારી પાસે જેટલા બની શકે તેટલા જલ્દી આ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ાઉલ આથેન્સમાં સિલાસ અને તિમોથીની રાહ જોતો હતો. પાઉલનો આત્મા ઉકળી ઊઠ્યો કારણ કે તેણે જોયું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હેર મૂર્તિઓથી ભરેલ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ાઉલે સભાસ્થાનમાં જેઓ સાચા દેવની ભક્તિ કરે છે તેવા યહૂદિઓ અને ગ્રીકો સાથે વાતો કરી. પાઉલે શહે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પારી વિસ્તારમાંથી પસાર થતા લોકો સાથે વાતો કરી. પાઉલે આમ રોજ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છી પાઉલ અરિયોપગસની કારોબારી સભા સમક્ષ ઊભો રહ્યો. પાઉલે કહ્યું, Ї’આથેન્સના માણસો, હું જોઈ શક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 કે તમે બધી વાતોમાં ઘણા ધર્મચુસ્ત છો.І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હું તમારા શહેરમાંથી પસાર થતો હતો અને તમે જે પદાર્થોનું ભજન કરતા હતા તે જોયું. મેં એક વેદી જો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ના પર આ શબ્દો લખેલા હતા. Їએ દેવને જે અજ્ઞાત છે.ІІ તમે એક દેવને ભજો છો જેને તમે જાણતા નથી. હું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ઠવાડિયા સુધી પાઉલ યહૂદિઓ સાથે ધર્મશાસ્ત્રો વિષે વાતો કર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ના વિષે કહું છું તે આ દેવ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તે એ દેવ છે જેણે આખી દુનિયા અને તેમાંની દરેક વસ્તુઓ બનાવી. તે આકાશ તથા પૃથ્વીનો પ્રભુ છ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ોએ બાંધેલાં મંદિરોમાં રહે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આ એ દેવ છે જે જીવન, શ્વાસોચ્છવાસ છે અને લોકોને સર્વ વસ્તુઓ આપે છે. તેને લોકો પાસેથી કોઇ પણ મદદ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રુંર પડતી નથી. દેવ પાસે તેને જરુંરી બધીજ વસ્તુઓ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દેવે એક માણસ (આદમ) બનાવીને શરુંઆત કરી. તેનાથી દેવે બધા વિવિધ લોકો બનાવ્યા. દેવે તેને વિશ્વ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ેક સ્થળે રહેતો કર્યો. દેવે ચોકસાઈપૂર્વક નિર્ણય કર્યો. તેઓએ ક્યાં અને ક્યારે રહેવું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“દેવ ઈચ્છે છે કે લોકો તેને શોધે, તેઓ તેને માટે ચારે બાજુ અંધારામાં ફંફોસીને તેને પામે, પરંતુ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ામાંના કોઇથી વેગળો નથ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આપણે તેની સાથે રહીએ છીએ, આપણે તેની સાથે ચાલીએ છીએ, આપણે તેની સાથે છીએ.’ તમારા પોતાના કેટલા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ાઉલ યહૂદિઓને આ ધર્મશાસ્ત્રો સમજાવતો. તેણે બતાવ્યું કે ખ્રિસ્તે મૃત્યુ પામવું અને પછી મૃત્યુ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વિઓએ કહ્યું છે: ‘આપણે પણ તેનાં સંતાનો છીએ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આપણે દેવના બાળકો છીએ. તેથી તમારે એમ વિચારવું ના જોઈએ કે દેવ માણસોની કારીગરી કે કાલ્પનિક કોઇ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ુ જેવા છે. તે કાંઈ સુવર્ણ, ચાંદી કે પથ્થર જેવ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ભૂતકાળમાં લોકો દેવને સમજતા નહોતા. પણ દેવે આ બાબતમાં અજ્ઞાનતા બતાવી હતી પણ હવે, દેવ વિશ્વ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ત્યેક વ્યક્તિને તેનું હ્રદય અને જીવન બદલવાનું (પસ્તાવો)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દેવે એક દિવસ નક્કી કર્યો છે જ્યારે તે દુનિયાના બધા જ લોકોનો ન્યાય કરશે. તે ઉદાર થશે. તે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નો આ કામ માટે ઉપયોગ કરશે. લાંબા સમય પહેલા દેવે આ માણસને પસંદ કર્યા છે. અને દેવે દરેક વ્યક્તિન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બતની સાબિતી આપી છે. દેવે તે માણસને મૃત્યુમાંથી ઉઠાડી તે સાબિત કર્યુ છે!І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જ્યારે લોકોએ ઈસુના મૃત્યુમાંથી પુનરુંત્થાન વિષે સાંભળ્યું, તેમાંના કેટલાએક હસ્યા અને બી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ટલાએકે કહ્યું, ‘અમે પાછળથી આ વિષે વધારે તમારી પાસેથી સાંભળીશું.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છા ઊઠવું એ આવશ્યક હતું. પાઉલે કહ્યું, “આ માણસ ઈસુ કે જેના વિષે હું તમને કહું છું તે ખ્રિસ્ત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પછી પાઉલ તેઓની પાસેથી ચાલ્યો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પરંતુ કેટલાક લોકોએ પાઉલમાં વિશ્વાસ મૂક્યો અને તેની સાથે જોડાયો. તે લોકોમાંનો એક વિશ્વાસ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યોનુસ્થસ હતો. તે અરિયોપગસી કારોબારીનો સભ્ય હતો. બીજી વ્યક્તિ દામરિસ નામની સ્ત્રી વિશ્વાસ ક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ગી. બીજા કેટલાક લોકો પણ હતા જે વિશ્વાસ કર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કેટલાએક યહૂદિઓના મનનું સમાધાન થયું અને તેઓ પાઉલ અને સિલાસ સાથે જોડાયા. સભાસ્થાનમાં ત્યાં કેટલા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્રીક માણસો પણ હતા જેઓ સાચા દેવની ભક્તિ કરતા હતા. ત્યાં કેટલીએક મહત્વની સ્ત્રીઓ પણ હતી, આ લોકોમાં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2026-09-07T01:04:00Z</dcterms:created>
  <dcterms:modified xsi:type="dcterms:W3CDTF">2026-09-07T01:04:00Z</dcterms:modified>
  <dc:title>પ્રેરિતોનાં કૃત્યો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