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ght in the darkness, sailor, day is at hand !  
See o'er the foaming billows fair Haven's land ;
Drear was the voyage, sailor, now almost o'er ;  
Safe within the lifeboat, sailor, pull for the shore.
Pull for the shore ? sailor, pull for the shore I 
Heed not the rolling waves, but bend to the oar ;
Safe in the lifeboat, sailor, cling to self no more !
Leave the poor old stranded wreck, and pullfor the sh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rust in the lifeboat, sailor; all else will fail : 
Stronger the surges dash and fiercer the gale ;
Heed not the stormy winds, though loudly they roar; 
Watch the  Bright and Morning 
Star, and pull for the sh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right gleams the morning, sailor, uplift the eye ; 
Clouds and darkness disappearing, glory is nigh ! 
Safe in the lifeboat, sailor, sing evermore :  
Glory, glory, hallelujah !  Pull for the sh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2026-07-30T15:26:01Z</dcterms:created>
  <dcterms:modified xsi:type="dcterms:W3CDTF">2026-07-30T15:26:01Z</dcterms:modified>
  <dc:title>Hymn : 1063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