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is this that comes up from the wilderness, leaning upon her beloved? I raised you up under the apple tree: there your mother brought you forth: there she brought you forth that bare you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et me as a seal upon yours heart, as a seal upon yours arm: for love is strong as death; jealousy is cruel as the grave: the coals thereof are coals of fire, which has a most vehement flam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et me as a seal upon yours heart, as a seal upon yours arm: for love is strong as death; jealousy is cruel as the grave: the coals thereof are coals of fire, which has a most vehement flame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et me as a seal upon yours heart, as a seal upon yours arm: for love is strong as death; jealousy is cruel as the grave: the coals thereof are coals of fire, which has a most vehement flame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any waters cannot quench love, neither can the floods drown it: if a man would give all the substance of his house for love, it would utterly be contemned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any waters cannot quench love, neither can the floods drown it: if a man would give all the substance of his house for love, it would utterly be contemned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e have a little sister, and she has no breasts: what shall we do for our sister in the day when she shall be spoken for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e have a little sister, and she has no breasts: what shall we do for our sister in the day when she shall be spoken for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she be a wall, we will build upon her a palace of silver: and if she be a door, we will enclose her with boards of cedar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she be a wall, we will build upon her a palace of silver: and if she be a door, we will enclose her with boards of cedar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that you were as my brother, that sucked the breasts of my mother! when I should find you without, I would kiss you; yea, I should not be despised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a wall, and my breasts like towers: then was I in his eyes as one that found favour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lomon had a vineyard at Baalhamon; he let out the vineyard unto keepers; every one for the fruit thereof was to bring a thousand pieces of silver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lomon had a vineyard at Baalhamon; he let out the vineyard unto keepers; every one for the fruit thereof was to bring a thousand pieces of silver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y vineyard, which is mine, is before me: you, O Solomon, must have a thousand, and those that keep the fruit thereof two hundre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y vineyard, which is mine, is before me: you, O Solomon, must have a thousand, and those that keep the fruit thereof two hundre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that dwell in the gardens, the companions hearken to your voice: cause me to hear it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ake haste, my beloved, and be you like to a roe or to a young hart upon the mountains of spices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ake haste, my beloved, and be you like to a roe or to a young hart upon the mountains of spices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that you were as my brother, that sucked the breasts of my mother! when I should find you without, I would kiss you; yea, I should not be despised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ould lead you, and bring you into my mother's house, who would instruct me: I would cause you to drink of spiced wine of the juice of my pomegranate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ould lead you, and bring you into my mother's house, who would instruct me: I would cause you to drink of spiced wine of the juice of my pomegranat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left hand should be under my head, and his right hand should embrace me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charge you, O daughters of Jerusalem, that all of you stir not up, nor awake my love, until he pleas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charge you, O daughters of Jerusalem, that all of you stir not up, nor awake my love, until he please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is this that comes up from the wilderness, leaning upon her beloved? I raised you up under the apple tree: there your mother brought you forth: there she brought you forth that bare you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ழுப்பினேன்; அங்கே உமது தாய் உம்மைப் பெற்றாள்; அங்கே உம்மைப் பெற்றவள் வேதனைப்பட்டு உம்மைப் பெற்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என்னை உமது இருதயத்தின்மேல் முத்திரையைப்போலவும், உமது புயத்தின்மேல் முத்திரையைப்போல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ைத்துக்கொள்ளும்; நேசம் மரணத்தைப்போல் வலிது; நேசவைராக்கியம் பாதாளத்தைப்போல் கொடிதாயிருக்கிறது; அத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ழல் அக்கினித்தழலும் அதின் ஜுவாலை கடும் ஜுவாலையும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ிரளான தண்ணீர்கள் நேசத்தை அவிக்கமாட்டாது, வெள்ளங்களும் அதைத் தணிக்கமாட்டாது; ஒருவன் 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ீட்டிலுள்ள ஆஸ்திகளையெல்லாம் நேசத்துக்காகக் கொடுத்தாலும், அது முற்றிலும் அசட்டைபண்ண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க்கு ஒரு சிறிய சகோதரியுண்டு, அவளுக்கு ஸ்தனங்களில்லை; நம்முடைய சகோதரியைக் கேட்கும்நா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ளுக்காக நாம் என்ன செய்வோம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ஒரு மதிலானால், அதின்மேல் வெள்ளிக்கோட்டையைக் கட்டுவோம்; அவள் கதவானால், கேதுருப்பலகைகளை அத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ணை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நீர் என் தாயின் பால்குடித்த என் சகோதரனைப்போலிருந்தீரானால், நான் உம்மை வெளியிலே சந்த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மதில்தான், என் ஸ்தனங்கள் கோபுரங்கள்; அவருடைய கண்களில் கடாட்சம்பெறலான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கால் ஆமோனிலே சாலொமோனுக்கு ஒரு திராட்சத்தோட்டம் உண்டாயிருந்தது, அந்தத் தோட்டத்தைக் காவலாள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சத்திலே அதின் பலனுக்காக, ஒவ்வொருவன் ஆயிரம் வெள்ளிக்காசு கொண்டுவரும்படி விட்ட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திராட்சத்தோட்டம் எனக்கு முன்பாக இருக்கிறது; சாலொமோனே! உமக்கு அந்த ஆயிரமும், அதின் கனிய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க்கிறவர்களுக்கு இருநூறும் சே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ோட்டங்களில் வாசம்பண்ணுகிறவளே! தோழர் உன் சத்தத்தைக் கேட்கிறார்கள்; நானும் அதைக் கேட்கட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ேசரே! தீவிரியும், கந்தவர்க்கங்களின் மலைகள்மேலுள்ள வெளிமானுக்கும் மரைகளின் குட்ட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மானமாயி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ுத்தமிடுவேன்; என்னை நிந்திக்கவுமாட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ம்மைக் கூட்டிக்கொண்டு, என் தாயின் வீட்டுக்கு அழைத்துக்கொண்டுபோவேன்; நீர் என்ன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ோதிப்பீர், கந்தவர்க்கமிட்ட திராட்சரசத்தையும், என் மாதளம்பழரசத்தையும் உமக்குக் குடிக்கக்கொடு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டதுகை என் தலையின் கீழிருக்கும், அவர் வலதுகை என்னை அணை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ன் குமாரத்திகளே! எனக்குப் பிரியமானவளுக்கு மனதாகுமட்டும் நீங்கள் அவளை விழிக்கப்பண்ணாம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ழுப்பாமலும் இருக்க உங்களை ஆணையிட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நேசர்மேல் சார்ந்துகொண்டு வனாந்தரத்திலிருந்து வருகிற இவள் யார்? கிச்சிலிமரத்தின் கீழ்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2026-06-03T08:49:47Z</dcterms:created>
  <dcterms:modified xsi:type="dcterms:W3CDTF">2026-06-03T08:49:47Z</dcterms:modified>
  <dc:title>உன்னதப்பாட்டு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