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, for time is flying, 
Work with hearts sincere ; 
Work, for souls are dying, 
Work, for night is near; 
In the Master's vineyard, 
Go and work to-day ; 
Be no useless sluggard 
Standing in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is glorious calling, 
Work till day is o'er; 
Work till, evening falling, 
You can work no more ; 
Then your labour bringing 
To the King of kings, 
Borne, with joy and singing, 
Home on angels' wing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where saints adore Him, 
Where the ransomed meet, 
Joy they show before Him, 
Bowing at His feet ; 
Hear the Master saying, 
From His heavenly throne, 
When thy toil rewarding, 
“Labourer, well don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2026-07-31T14:01:32Z</dcterms:created>
  <dcterms:modified xsi:type="dcterms:W3CDTF">2026-07-31T14:01:32Z</dcterms:modified>
  <dc:title>Hymn : 799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