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3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ght after darkness, gain after loss, 
Strength after weakness, crown after cross ; 
Sweet after bitter, hope after fears, 
Home after wandering, praise after tear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heaves after sowing, sun after rain, 
Sight after mystery, peace after pain ; 
Joy after sorrow, calm after blast, 
Rest after weariness, sweet rest at la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ear after distant, gleam after gloom, 
Love after loneliness, life after tomb ; 
After long agony, rapture of bliss, 
Right was the pathway leading to thi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2026-07-31T19:10:48Z</dcterms:created>
  <dcterms:modified xsi:type="dcterms:W3CDTF">2026-07-31T19:10:48Z</dcterms:modified>
  <dc:title>Hymn : 830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