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784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சாயல் ஆக மாறி தேவனோடிருப்பேன்
நானும் தேவனோடிருப்பே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காத்திருந்து ஜெபிப்பதினால்
கழுகுபோல பறந்தெழும்பி
ஜீவயாத்திரை ஓடி முடித்து
ஜீவக் கிரீடம் பெற்றிடுவேன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சாயல் ஆக மாறி தேவனோடிருப்பேன்
நானும் தேவனோடிருப்ப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சாயல் ஆக மாறி தேவனோடிருப்பேன்
நானும் தேவனோடிருப்பேன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அந்த நாளும் நெருங்கிடுதே
அதி விரைவாய் நிறைவேறுதே
மண்ணின் சாயலை நான் களைந்தே
விண்ணவர் சாயல் அடைவேன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சாயல் ஆக மாறி தேவனோடிருப்பேன்
நானும் தேவனோடிருப்பே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ூமியின் கூடாரம் என்றும்
பெலவீனமே அழிந்திடுமே
கை வேலை யல்லாத பொன் வீடு
கண்டடைந்து வாழ்ந்திடுவேன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சாயல் ஆக மாறி தேவனோடிருப்பேன்
நானும் தேவனோடிருப்பே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சோரும் உள்ளான மனிதன்
சோதனையில் பெலமடைய
ஆற்றித் தேற்றிடும் தேற்றரவாளன்
ஆண்டவர் என்னோடிருப்பார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சாயல் ஆக மாறி தேவனோடிருப்பேன்
நானும் தேவனோடிருப்பே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ஆவியின் அச்சார மீந்தார்
ஆயத்தமாய் சேர்ந்திடவே
ஜீவனே எனது கிறிஸ்தேசு
சாவு எந்தன் ஆதாயமே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2">
  <a:themeElements>
    <a:clrScheme name="Theme5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2026-07-30T14:26:12Z</dcterms:created>
  <dcterms:modified xsi:type="dcterms:W3CDTF">2026-07-30T14:26:12Z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