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e gather at the river 
Where bright angel-feet have trod ; 
With its crystal tide for ever 
Flowing by the throne of God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s, we'll gather at the river, 
The beautiful, the beautiful river ; 
Gather with the saints at the river, 
That flows by the throne of Go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 the margin of the river, 
Washing up its silver spray, 
We will walk and worship ever 
All the happy, golden 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re we reach the shining river, 
Lay we every burden down ; 
Grace our spirits will deliver, 
And provide a robe and crow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t the shining of the river, 
Mirror of the Saviour's face, 
Saints whom death will never sever 
Raise their songs of saving grace -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oon we'll reach the silver river, 
Soon our pilgrimage will cease; 
Soon our happy hearts will quiver 
With the melody of peac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2026-07-09T09:00:58Z</dcterms:created>
  <dcterms:modified xsi:type="dcterms:W3CDTF">2026-07-09T09:00:58Z</dcterms:modified>
  <dc:title>Hymn : 1000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