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2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ஞான பார்வைய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ளித்த நீர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ைந்தோர் சுகிக்கவ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ற்றோர் காணவ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னிடர் பேரில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காசிப்பீர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த்தியமும் நேசம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்ளான ஜீவன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ளிக்கும் நீர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ள்ளத்தின் மீதி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தியில் இருள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றாப்போல பறந்த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் இருள் நீக்கிய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காசிப்பீர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ஞானமும் வன்மையும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்மையும் அருள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ியேகா நீர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லைப் போன்றத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ெய்யொளி எங்குமாய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ம்பும் வண்ணமாய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காசிப்பீர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ற்றி, ஒளிய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டைத்த நீர்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ுவிசேஷத்த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ேளாத தேசத்த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ோக்கி கர்த்தாவே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காசிப்பீர்.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நற்சீராம் சுகத்தை,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4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2026-09-08T09:49:06Z</dcterms:created>
  <dcterms:modified xsi:type="dcterms:W3CDTF">2026-09-08T09:49:06Z</dcterms:modified>
  <dc:title>துதிப் பாடல்கள் : 244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