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75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லை ஆள்வதற்க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திரவனை உருவாக்க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வை ஆள்வதற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ிரனை உருவாக்க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ங்கடலை இரண்ட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ித்து நடக்கச்செய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்வோனையும் படைகள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லே மூழ்கட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னாந்திரப் பாதையி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னங்களை நடத்திச் செ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ை துதியுங்கள் அவர் என்றும் நல்ல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ியின் கையினி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ுவித்துக் காத்துக்கொண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ழ்மையில் இரு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மையெல்லாம் நினைவுகூர்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ல் கொண்ட அனைவர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வு ஊட்டு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பேரன்பு என்றுமுள்ள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வராய் மாபெ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ங்கள் செய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ங்களை ஞானமாய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டாக்கி மகிழ்ந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 போற்றிப் புகழ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் உயர்த்தி மகிழுவோம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2026-09-15T14:07:45Z</dcterms:created>
  <dcterms:modified xsi:type="dcterms:W3CDTF">2026-09-15T14:07:45Z</dcterms:modified>
  <dc:title>துதிப் பாடல்கள் : 1030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