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நினைவால் நிரம்ப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யின் வார்த்தை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ர் காயம் ஆற்ற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ஏக்கம் விருப்பம்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தயத் துடிப்பாக மாற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ஜீவ நாட்கள்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ப வீரன் என்று எழு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விசேஷ பாரம் ஒன்ற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சுமையாக மாற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ேச எல்லையெ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காலையில் உம் திருமுகம் தே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நாமம் சொல்ல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க்குகந்த தூய பல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உடலை ஒப்புக் கொடு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கொண்டு என்னை நட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த்தாலே நிர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்பணித்தேன் என்ன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ணை துதி ஸ்தோத்திர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னே உமக்கு தந்தேன்	–	அன்பு நேச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ஆரா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் இயேசு ராஜ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ான தேவன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 நாளின் ஒவ்வொரு நிமிட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2026-06-15T08:01:34Z</dcterms:created>
  <dcterms:modified xsi:type="dcterms:W3CDTF">2026-06-15T08:01:34Z</dcterms:modified>
  <dc:title>துதிப் பாடல்கள் : 31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