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presProps" Target="presProps.xml"/>
  <Relationship Id="rId15" Type="http://schemas.openxmlformats.org/officeDocument/2006/relationships/viewProps" Target="viewProps.xml"/>
  <Relationship Id="rId1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7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ஆழ்கடலே, சமுத்திரமே தேவனைத் துதியுங்கள்
அலை அலையாய் ஊழியர்கள் எழும்பினார் துதியுங்கள்
தூதர்களே, முன்னோடிகளே தேவனைத் துதியுங்கள்
பரலோகத்தை கிறிஸ்தவர்கள் நிரப்புவார் துதியுங்கள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ராஜாதி இராஜனாம் இயேசுராஜன்
பூமியில் ஆட்சி செய்வார்;
அல்லேலூயா அல்லேலூயா
தேவனைத் துதியுங்க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அல்லேலூயா கர்த்தரையே ஏகமாய்த் துதியுங்கள்
அவர் நடத்தும் செயல்களெல்லாம் பார்த்தோரே துதியுங்கள்
வல்லமையாய்க் கிரியை செய்யும் வல்லோரைத்துதியுங்கள்
எல்லோரையும் ஏற்றுக்கொள்ளும் இயேசுவைத் துதியுங்கள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ராஜாதி இராஜனாம் இயேசுராஜன்
பூமியில் ஆட்சி செய்வார்;
அல்லேலூயா அல்லேலூயா
தேவனைத் துதியுங்கள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தம்புரோடும், வீணையோடும் கர்த்தரைத் துதியுங்கள்
இரத்தத்தினால் பாவங்களைப் போக்கினார் துதியுங்கள்
எக்காளமும், கைத்தாளமும் முழங்கிடத் துதியுங்கள்
எக்காலமும் மாறாதவர் இயேசுவைத் துதியுங்கள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ராஜாதி இராஜனாம் இயேசுராஜன்
பூமியில் ஆட்சி செய்வார்;
அல்லேலூயா அல்லேலூயா
தேவனைத் துதியுங்கள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சூரியனே, சந்திரனே தேவனைத் துதியுங்கள்
ஒளியதனை எங்கள் உள்ளம் அளித்தோரைத் துதியுங்கள்
அக்கினியே, கல்மழையே படைத்தோரைத் துதியுங்கள்
அக்கினியாய் கல்மனதை உடைப்போரைத் துதியுங்கள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ராஜாதி இராஜனாம் இயேசுராஜன்
பூமியில் ஆட்சி செய்வார்;
அல்லேலூயா அல்லேலூயா
தேவனைத் துதியுங்கள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பிள்ளைகளே, வாலிபரே தேவனைத் துதியுங்கள்
வாழ்வதனை அவர் பணிக்கே கொடுத்து நீர் துதியுங்கள்
பெரியவரே, பிரபுக்களே தேவனைத் துதியுங்கள்
செல்வங்களை இயேசுவுக்காய் செலுத்தியே துதியுங்கள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ராஜாதி இராஜனாம் இயேசுராஜன்
பூமியில் ஆட்சி செய்வார்;
அல்லேலூயா அல்லேலூயா
தேவனைத் துதியுங்கள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2026-07-09T08:58:12Z</dcterms:created>
  <dcterms:modified xsi:type="dcterms:W3CDTF">2026-07-09T08:58:12Z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