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கழும் வேண்டாமே பெயரும் வேண்டாமே - (2)
ஆத்துமாக்களை தாருமே
புகழும்வேண்டாமே பெயரும்வேண்டாமே - (2)
இந்தியாவை தாரும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ந்தன் வல்லமையை என்மேல் ஊற்றும் - (2)
அபிஷேகத்தால் என்னை ஆட்கொள்ளும் - (2) --- புகழ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ோடி கோடி மக்களுண்டு - (2)
இந்த தேசம் இயேசுவை காணட்டும் - (2) --- புகழ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2026-06-15T08:32:20Z</dcterms:created>
  <dcterms:modified xsi:type="dcterms:W3CDTF">2026-06-15T08:32:20Z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