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ிலத்தினுடைய சகலவிதச் செடிகளும் பூமியின்மேல் இன்னும் உண்டாகவில்லை, நிலத்தினுடைய சகலவிதப் பூண்டுகளும் இன்னும் முளைக்கவில்லை; ஏனெனில் தேவனாகிய கர்த்தர் பூமியின்மேல் இன்னும் மழையைப் பெய்யப்பண்ணவில்லை; நிலத்தைப் பண்படுத்த மனுஷனும் இருந்தத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ூடுபனி பூமியிலிருந்து எழும்பி, பூமியையெல்லாம் நனைத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ாகிய கர்த்தர் மனுஷனைப் பூமியின் மண்ணினாலே உருவாக்கி, ஜீவசுவாசத்தை அவன் நாசியிலே ஊதினார், மனுஷன் ஜீவாத்துமாவா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ாகிய கர்த்தர் மனுஷனைப் பூமியின் மண்ணினாலே உருவாக்கி, ஜீவசுவாசத்தை அவன் நாசியிலே ஊதினார், மனுஷன் ஜீவாத்துமாவா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ாகிய கர்த்தர் கிழக்கே ஏதேன் என்னும் ஒரு தோட்டத்தை உண்டாக்கி, தாம் உருவாக்கின மனுஷனை அதிலே வைத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ாகிய கர்த்தர், பார்வைக்கு அழகும் புசிப்புக்கு நலமுமான சகலவித விருட்சங்களையும், தோட்டத்தின் நடுவிலே ஜீவவிருட்சத்தையும், நன்மை தீமை அறியத்தக்க விருட்சத்தையும் பூமியிருந்து முளைக்கப்பண்ண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ாகிய கர்த்தர், பார்வைக்கு அழகும் புசிப்புக்கு நலமுமான சகலவித விருட்சங்களையும், தோட்டத்தின் நடுவிலே ஜீவவிருட்சத்தையும், நன்மை தீமை அறியத்தக்க விருட்சத்தையும் பூமியிருந்து முளைக்கப்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ோட்டத்துக்குத் தண்ணீர் பாயும்படி ஏதேனிலிருந்து ஒரு நதி ஓடி, அங்கேயிருந்து பிரிந்து நாலு பெரிய ஆறுகளா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தலாம் ஆற்றுக்குப் பைசோன் என்று பேர், அது ஆவிலா தேசம் முழுவதையும் சுற்றி ஓடும்; அவ்விடத்திலே பொன் விளைய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ேசத்தின் பொன் நல்லது; அவ்விடத்திலே பிதோலாகும், கோமேதகக் கல்லும் உண்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்விதமாக வானமும் பூமியும், அவைகளின் சர்வசேனையும் உண்டாக்கப்பட்டுத் தீர்ந்த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ண்டாம் ஆற்றுக்குக் கீகோன் என்று பேர், அது எத்தியோப்பியா தேசம் முழுவதையும் சுற்றி ஓ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ன்றாம் ஆற்றுக்கு இதெக்கேல் என்று பேர், அது அசீரியாவுக்குக் கிழக்கே ஓடும்; நாலாம் ஆற்றுக்கு ஐபிராத் என்று பே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ாகிய கர்த்தர் மனுஷனை ஏதேன் தோட்டத்தில் அழைத்துக் கொண்டுவந்து, அதைப் பண்படுத்தவும் காக்கவும் வைத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ாகிய கர்த்தர் மனுஷனை ஏதேன் தோட்டத்தில் அழைத்துக் கொண்டுவந்து, அதைப் பண்படுத்தவும் காக்கவும் வைத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ாகிய கர்த்தர் மனுஷனை நோக்கி: நீ தோட்டத்திலுள்ள சகல விருட்சத்தின் கனியையும் புசிக்கவே புசிக்கலா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ாகிய கர்த்தர் மனுஷனை நோக்கி: நீ தோட்டத்திலுள்ள சகல விருட்சத்தின் கனியையும் புசிக்கவே புசிக்கல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ாலும் நன்மை தீமை அறியத்தக்க விருட்சத்தின் கனியைப் புசிக்கவேண்டாம்; அதை நீ புசிக்கும் நாளில் சாகவே சாவாய் என்று கட்டளைய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ாலும் நன்மை தீமை அறியத்தக்க விருட்சத்தின் கனியைப் புசிக்கவேண்டாம்; அதை நீ புசிக்கும் நாளில் சாகவே சாவாய் என்று கட்டளைய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தேவனாகிய கர்த்தர்: மனுஷன் தனிமையாயிருப்பது நல்லதல்ல, ஏற்ற துணையை அவனுக்கு உண்டாக்குவ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ாகிய கர்த்தர் வெளியின் சகலவித மிருகங்களையும் ஆகாயத்தின் சகலவிதப் பறவைகளையும் மண்ணினாலே உருவாக்கி, ஆதாம் அவைகளுக்கு என்ன பேரிடுவான் என்று பார்க்கும்படி அவைகளை அவனிடத்தில் கொண்டுவந்தார்; அந்தந்த ஜீவஜந்துக்கு ஆதாம் எந்தெந்தப் பேரிட்டானோ அதுவே அதற்குப் பேரா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செய்த தம்முடைய கிரியையை ஏழாம் நாளிலே நிறைவேற்றி, தாம் உண்டாக்கின தம்முடைய கிரியைகளை எல்லாம் முடித்தபின்பு, ஏழாம் நாளிலே ஓய்ந்திரு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ாகிய கர்த்தர் வெளியின் சகலவித மிருகங்களையும் ஆகாயத்தின் சகலவிதப் பறவைகளையும் மண்ணினாலே உருவாக்கி, ஆதாம் அவைகளுக்கு என்ன பேரிடுவான் என்று பார்க்கும்படி அவைகளை அவனிடத்தில் கொண்டுவந்தார்; அந்தந்த ஜீவஜந்துக்கு ஆதாம் எந்தெந்தப் பேரிட்டானோ அதுவே அதற்குப் பேராய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ாகிய கர்த்தர் வெளியின் சகலவித மிருகங்களையும் ஆகாயத்தின் சகலவிதப் பறவைகளையும் மண்ணினாலே உருவாக்கி, ஆதாம் அவைகளுக்கு என்ன பேரிடுவான் என்று பார்க்கும்படி அவைகளை அவனிடத்தில் கொண்டுவந்தார்; அந்தந்த ஜீவஜந்துக்கு ஆதாம் எந்தெந்தப் பேரிட்டானோ அதுவே அதற்குப் பேரா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ஆதாம் சகலவித நாட்டுமிருகங்களுக்கும், ஆகாயத்துப் பறவைகளுக்கும், சகலவிதக் காட்டுமிருகங்களுக்கும் பேரிட்டான்; ஆதாமுக்கோ ஏற்ற துணை இன்னும் காணப்பட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ஆதாம் சகலவித நாட்டுமிருகங்களுக்கும், ஆகாயத்துப் பறவைகளுக்கும், சகலவிதக் காட்டுமிருகங்களுக்கும் பேரிட்டான்; ஆதாமுக்கோ ஏற்ற துணை இன்னும் காணப்படவ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தேவனாகிய கர்த்தர் ஆதாமுக்கு அயர்ந்த நித்திரையை வரப்பண்ணினார், அவன் நித்திரையடைந்தான்; அவர் அவன் விலா எலும்புகளில் ஒன்றை எடுத்து, அந்த இடத்தைச் சதையினால் அடை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தேவனாகிய கர்த்தர் ஆதாமுக்கு அயர்ந்த நித்திரையை வரப்பண்ணினார், அவன் நித்திரையடைந்தான்; அவர் அவன் விலா எலும்புகளில் ஒன்றை எடுத்து, அந்த இடத்தைச் சதையினால் அடை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ாகிய கர்த்தர் தாம் மனுஷனில் எடுத்த விலா எலும்பை மனுஷியாக உருவாக்கி, அவளை மனுஷனிடத்தில் கொண்டு வந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தாம்: இவள் என் எலும்பில் எலும்பும், என் மாம்சத்தில் மாம்சமுமாய் இருக்கிறாள்; இவள் மனுஷனில் எடுக்கப்பட்டபடியினால் மனுஷி என்னப்படுவாள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தாம்: இவள் என் எலும்பில் எலும்பும், என் மாம்சத்தில் மாம்சமுமாய் இருக்கிறாள்; இவள் மனுஷனில் எடுக்கப்பட்டபடியினால் மனுஷி என்னப்படுவாள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ினிமித்தம் புருஷன் தன் தகப்பனையும் தன் தாயையும் விட்டு, தன் மனைவியோடே இசைந்திருப்பான்; அவர்கள் ஒரே மாம்சமாயிரு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செய்த தம்முடைய கிரியையை ஏழாம் நாளிலே நிறைவேற்றி, தாம் உண்டாக்கின தம்முடைய கிரியைகளை எல்லாம் முடித்தபின்பு, ஏழாம் நாளிலே ஓய்ந்திரு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ினிமித்தம் புருஷன் தன் தகப்பனையும் தன் தாயையும் விட்டு, தன் மனைவியோடே இசைந்திருப்பான்; அவர்கள் ஒரே மாம்சமாயிரு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ாமும் அவன் மனைவியுமாகிய இருவரும் நிர்வாணிகளாயிருந்தும், வெட்கப்படாத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தாம் சிருஷ்டித்து உண்டுபண்ணின தம்முடைய கிரியைகளையெல்லாம் முடித்தபின்பு அதிலே ஓய்ந்திருந்தபடியால், தேவன் ஏழாம் 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தாம் சிருஷ்டித்து உண்டுபண்ணின தம்முடைய கிரியைகளையெல்லாம் முடித்தபின்பு அதிலே ஓய்ந்திருந்தபடியால், தேவன் ஏழாம் 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கிய கர்த்தர் பூமியையும் வானத்தையும் உண்டாக்கின நாளிலே, வானமும் பூமியும், சிருஷ்டிக்கப்பட்ட வரலாறு இவை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ிலத்தினுடைய சகலவிதச் செடிகளும் பூமியின்மேல் இன்னும் உண்டாகவில்லை, நிலத்தினுடைய சகலவிதப் பூண்டுகளும் இன்னும் முளைக்கவில்லை; ஏனெனில் தேவனாகிய கர்த்தர் பூமியின்மேல் இன்னும் மழையைப் பெய்யப்பண்ணவில்லை; நிலத்தைப் பண்படுத்த மனுஷனும் இருந்தத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ிலத்தினுடைய சகலவிதச் செடிகளும் பூமியின்மேல் இன்னும் உண்டாகவில்லை, நிலத்தினுடைய சகலவிதப் பூண்டுகளும் இன்னும் முளைக்கவில்லை; ஏனெனில் தேவனாகிய கர்த்தர் பூமியின்மேல் இன்னும் மழையைப் பெய்யப்பண்ணவில்லை; நிலத்தைப் பண்படுத்த மனுஷனும் இருந்தத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ರಿಸಿರಲಿಲ್ಲ; ಭೂಮಿಯನ್ನು ವ್ಯವಸಾಯ ಮಾಡು ವದಕ್ಕೆ ಮನುಷ್ಯನು ಇ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ದರೆ ಭೂಮಿ ಯೊಳಗಿಂದ ಮಂಜು ಏರಿಬಂದು ನೆಲವನ್ನೆಲ್ಲಾ ತೋಯಿಸುತ್ತ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ಕರ್ತನಾದ ದೇವರು ಭೂಮಿಯ ಮಣ್ಣಿನಿಂದ ಮನುಷ್ಯನನ್ನು ರೂಪಿಸಿ ಅವನ ಮೂಗಿನಲ್ಲಿ ಜೀವಶ್ವಾಸ ವನ್ನು ಊದಿದನು; ಆಗ ಮನುಷ್ಯ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ಾತ್ಮ ನ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ಕರ್ತನಾದ ದೇವರು ಏದೆನಿನಲ್ಲಿ ಪೂರ್ವ ದಿಕ್ಕಿಗೆ ತೋಟವನ್ನು ಮಾಡಿ ತಾನು ರೂಪಿಸಿದ ಮನುಷ್ಯನನ್ನು ಅದರಲ್ಲಿ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ಕರ್ತನಾದ ದೇವರು ನೋಟಕ್ಕೆ ರಮ್ಯವಾದ ಮತ್ತು ಊಟಕ್ಕೆ ಒಳ್ಳೇದಾದ ಎಲ್ಲಾ ಮರಗಳನ್ನು, ತೋಟದ ಮಧ್ಯದಲ್ಲಿ ಜೀವದ ಮರವನ್ನ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್ಳೇದರ ಕೆಟ್ಟದರ ತಿಳುವಳಿಕೆಯ ಮರವನ್ನು ಭೂಮಿಯೊಳಗಿಂದ ಬೆಳೆಯ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ತೋಟವನ್ನು ತೋಯಿಸುವದಕ್ಕಿರುವ ನದಿಯು ಏದೆನಿನೊಳಗಿಂದ ಹೊರಟು ಅಲ್ಲಿಂದ ಭಾಗವಾಗಿ ನಾಲ್ಕು ಶಾಖೆಗಳ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ಮೊದಲನೆಯದರ ಹೆಸರು ಪೀಶೋನ್‌; ಅದು ಹವೀಲ ದೇಶವನ್ನೆಲ್ಲಾ ಸುತ್ತುವದು; ಅದರಲ್ಲಿ ಬಂಗಾರವ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 ದೇಶದ ಬಂಗಾರವು ಉತ್ತಮವಾದದ್ದು; ಅದರಲ್ಲಿ ಬದೋಲಖ ಮತ್ತು ಗೋಮೇಧಿಕ ಕಲ್ಲು ಇ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ಹೀಗೆ ಆಕಾಶಗಳೂ ಭೂಮಿಯೂ ಅವುಗಳ ಸಮಸ್ತ ಸಮೂಹವೂ ಸಂಪೂರ್ಣ ವಾ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ಎರಡನೆಯ ನದಿಯ ಹೆಸರು ಗೀಹೋನ್‌; ಅದು ಕೂಷ್‌ ದೇಶವನ್ನೆಲ್ಲಾ ಸುತ್ತ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ಮೂರನೆಯ ನದಿಯ ಹೆಸರು ಹಿದ್ದೆಕೆಲ್‌; ಅದು ಅಶ್ಶೂರದ ಪೂರ್ವದ ಕಡೆಗೆ ಹರಿಯುವದು. ನಾಲ್ಕನೆಯ ನದಿಯು ಯೂಫ್ರೇಟೀಸ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ಗ ಕರ್ತನಾದ ದೇವರು ಮನುಷ್ಯನನ್ನು ಕರಕೊಂಡು ಹೋಗಿ ಏದೆನ್‌ ತೋಟ ವನ್ನು ವ್ಯವಸಾಯ ಮಾಡುವದಕ್ಕೂ ಕಾಯುವದಕ್ಕೂ ಅದ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ದೇವರಾದ ಕರ್ತನು ಮನುಷ್ಯ ನಿಗೆ ಆಜ್ಞಾಪಿಸಿದ್ದೇನಂದರೆ--ನೀನು ತೋಟದ ಎಲ್ಲಾ ಮರಗಳ ಫಲವನ್ನು ಯಥೇಚ್ಛ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ನ್ನಬಹು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ಒಳ್ಳೇದು ಕೆಟ್ಟದರ ತಿಳುವಳಿಕೆಯನ್ನುಂಟು ಮಾಡುವ ಮರದ ಫಲವನ್ನು ನೀನು ತಿನ್ನಬಾರದು; ಅದನ್ನು ತಿಂದ ದಿನ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ಖಂಡಿತವಾಗಿ ಸಾಯುವ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ಕರ್ತನಾದ ದೇವರು--ಮನುಷ್ಯನು ಒಂಟಿಯಾ ಗಿರುವದು ಒಳ್ಳೆಯದಲ್ಲ; ಅವನಿಗೆ ತಕ್ಕ ಸಹಕಾರಿಯನ್ನು ಮಾಡ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ಲ್ಲದೆ ಕರ್ತನಾದ ದೇವರು ಅಡವಿಯ ಎಲ್ಲಾ ಮೃಗಗಳನ್ನೂ ಆಕಾಶದ ಎಲ್ಲಾ ಪಕ್ಷಿಗಳನ್ನೂ ಮಣ್ಣಿನಿಂದ ರೂಪಿಸಿ ಅವುಗ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ಏಳನೆಯ ದಿನದಲ್ಲಿ ದೇವರು ತಾನು ಮಾಡಿದ್ದ ತನ್ನ ಕೆಲಸವನ್ನು ಮುಗಿಸಿದ ಮೇಲೆ ಏಳನೆಯ ದಿನದಲ್ಲಿ ತಾನು ಮಾಡಿದ್ದ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ಾಮನು ಏನು ಹೆಸರಿಡುವನೋ ಎಂದು ನೋಡು ವದಕ್ಕೆ ಅವನ ಬಳಿಗೆ ಬರಮಾಡಿದನು. ಆದಾಮನು ಕರೆದದ್ದೇ ಆ ಜೀವಿಗಳಿಗ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ಾ ಮನು ಎಲ್ಲಾ ಪಶುಗಳಿಗೂ ಆಕಾಶದ ಪಕ್ಷಿಗಳಿಗೂ ಅಡವಿಯ ಎಲ್ಲಾ ಮೃಗಗಳಿಗೂ ಹೆಸರಿಟ್ಟನು, ಆದರೆ ಆದಾಮನಿಗೆ ತಕ್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ಕಾರಿ ಸಿಗ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ಕರ್ತನಾದ ದೇವರು ಆದಾಮನಿಗೆ ಗಾಢನಿದ್ರೆ ಬರಮಾಡಿದ್ದರಿಂದ ಅವನು ನಿದ್ರೆಮಾಡಿದನು; ಆಗ ಆತನು ಅವನ ಪಕ್ಕ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ುಬುಗಳಲ್ಲಿ ಒಂದನ್ನು ತಕ್ಕೊಂಡು ಅದಕ್ಕೆ ಬದಲಾಗಿ ಮಾಂಸವನ್ನು ಮುಚ್ಚ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ಕರ್ತನಾದ ದೇವರು ಮನುಷ್ಯನಿಂದ ತಕ್ಕೊಂಡ ಪಕ್ಕೆಯ ಎಲು ಬನ್ನು ಸ್ತ್ರೀಯಾಗಮಾಡಿ ಅವಳನ್ನು ಅವನ ಬಳಿಗೆ ತ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ಆದಾಮನು--ಇವಳು ಈಗ ನನ್ನ ಎಲುಬುಗಳ ಎಲುಬೂ ನನ್ನ ಮಾಂಸದ ಮಾಂಸವೂ ಆಗಿದ್ದಾಳೆ; ಇವಳು ನರನಿಂದ ತೆಗ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್ಪಟ್ಟದ್ದರಿಂದ ನಾರಿಯೆಂದು ಕರೆಯಲ್ಪಡುವಳ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ದರಿಂದ ಮನುಷ್ಯನು ತನ್ನ ತಂದೆತಾಯಿಗಳನ್ನು ಬಿಟ್ಟು ತನ್ನ ಹೆಂಡತಿಯನ್ನು ಸೇರಿಕೊಳ್ಳುವನು; ಅವರು ಒಂದೇ ಶರೀ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ಲಸದಿಂದ ವಿಶ್ರಮ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ಗಿರ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ಇದಲ್ಲದೆ ಆ ಮನುಷ್ಯನು ಅವನ ಹೆಂಡತಿಯು ಇಬ್ಬರು ಬೆತ್ತಲೆಯಾಗಿದ್ದರೂ ನಾಚಿಕೊಳ್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ದೇವರು ಏಳನೆಯ ದಿನವನ್ನು ಆಶೀರ್ವದಿಸಿ ಅದನ್ನು ಪವಿತ್ರಮಾಡಿದನು; ಯಾಕಂ ದರೆ ಆ ದಿನದಲ್ಲಿ ತಾನು ಸೃಷ್ಟಿಸಿದ ಮ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 ತನ್ನ ಎಲ್ಲಾ ಕೆಲಸದಿಂದ ವಿಶ್ರಮ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ಇದೇ ಭೂಮ್ಯಾಕಾಶಗಳ ನಿರ್ಮಾಣಚರಿತ್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ರ್ತನಾದ ದೇವರು ಭೂಮಿಯನ್ನೂ ಆಕಾಶಗಳನ್ನೂ ಉಂಟು ಮಾಡಿದ ದಿನದಲ್ಲಿ ಹೊಲದ ಯಾವ ಗಿಡವಾದರೂ ಭೂಮಿಯಲ್ಲಿ ಇ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ಳೆದಿರಲಿಲ್ಲ; ಹೊಲದ ಯಾವ ಪಲ್ಯವಾದರೂ ಇನ್ನೂ ಮೊಳೆತಿರಲಿಲ್ಲ; ಯಾಕಂದರೆ ಕರ್ತನಾದ ದೇವರು ಭೂಮಿಯ ಮೇಲೆ ಮಳ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2026-09-07T01:00:26Z</dcterms:created>
  <dcterms:modified xsi:type="dcterms:W3CDTF">2026-09-07T01:00:26Z</dcterms:modified>
  <dc:title>ಆದಿಕಾಂಡ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