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Override PartName="/ppt/slides/slide62.xml" ContentType="application/vnd.openxmlformats-officedocument.presentationml.slide+xml"/>
  <Override PartName="/ppt/notesSlides/notesSlide62.xml" ContentType="application/vnd.openxmlformats-officedocument.presentationml.notesSlide+xml"/>
  <Override PartName="/ppt/slides/slide63.xml" ContentType="application/vnd.openxmlformats-officedocument.presentationml.slide+xml"/>
  <Override PartName="/ppt/notesSlides/notesSlide63.xml" ContentType="application/vnd.openxmlformats-officedocument.presentationml.notesSlide+xml"/>
  <Override PartName="/ppt/slides/slide64.xml" ContentType="application/vnd.openxmlformats-officedocument.presentationml.slide+xml"/>
  <Override PartName="/ppt/notesSlides/notesSlide64.xml" ContentType="application/vnd.openxmlformats-officedocument.presentationml.notesSlide+xml"/>
  <Override PartName="/ppt/slides/slide65.xml" ContentType="application/vnd.openxmlformats-officedocument.presentationml.slide+xml"/>
  <Override PartName="/ppt/notesSlides/notesSlide65.xml" ContentType="application/vnd.openxmlformats-officedocument.presentationml.notesSlide+xml"/>
  <Override PartName="/ppt/slides/slide66.xml" ContentType="application/vnd.openxmlformats-officedocument.presentationml.slide+xml"/>
  <Override PartName="/ppt/notesSlides/notesSlide6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presProps" Target="presProps.xml"/>
  <Relationship Id="rId70" Type="http://schemas.openxmlformats.org/officeDocument/2006/relationships/viewProps" Target="viewProps.xml"/>
  <Relationship Id="rId71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கிருபாசனத்தின்மேல் ஒரு மேகத்தில் நான் காணப்படுவேன்; ஆதலால் உன் சகோதரனாகிய ஆரோன் சாகாதபடி, பரிசுத்த ஸ்தலத்திலே திரைக்கு உட்புறத்திலிருக்கிற பெட்டியின்மேலுள்ள கிருபாசன மூடிக்கு முன்பாகச் சகல வேளையிலும் வரவேண்டாம் என்று அவனுக்குச் சொல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கிருபாசனத்தின்மேல் ஒரு மேகத்தில் நான் காணப்படுவேன்; ஆதலால் உன் சகோதரனாகிய ஆரோன் சாகாதபடி, பரிசுத்த ஸ்தலத்திலே திரைக்கு உட்புறத்திலிருக்கிற பெட்டியின்மேலுள்ள கிருபாசன மூடிக்கு முன்பாகச் சகல வேளையிலும் வரவேண்டாம் என்று அவனுக்குச் சொல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ஆரோன் பரிசுத்த ஸ்தலத்துக்குள் பிரவேசிக்கவேண்டிய விதமாவது: அவன் ஒரு காளையைப் பாவநிவாரணபலியாகவும், ஒரு ஆட்டுக்கடாவைச் சர்வாங்க தகனபலியாகவும் செலுத்திப் பிரவேசிக்கவேண்டும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ஆரோன் பரிசுத்த ஸ்தலத்துக்குள் பிரவேசிக்கவேண்டிய விதமாவது: அவன் ஒரு காளையைப் பாவநிவாரணபலியாகவும், ஒரு ஆட்டுக்கடாவைச் சர்வாங்க தகனபலியாகவும் செலுத்திப் பிரவேசிக்கவேண்டும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வன் பரிசுத்தமான சணல்நூல் சட்டையைத் தரித்து, தன் அரைக்குச் சணல்நூல் ஜல்லடத்தைப்போட்டு, சணல்நூல் பாகையைத் தரித்துக்கொண்டிருக்கவேண்டும்; அவைகள் பரிசுத்த வஸ்திரங்கள்; அவன் ஜலத்திலே ஸ்நானம்பண்ணி, அவைகளைத் தரித்துக்கொண்டு,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வன் பரிசுத்தமான சணல்நூல் சட்டையைத் தரித்து, தன் அரைக்குச் சணல்நூல் ஜல்லடத்தைப்போட்டு, சணல்நூல் பாகையைத் தரித்துக்கொண்டிருக்கவேண்டும்; அவைகள் பரிசுத்த வஸ்திரங்கள்; அவன் ஜலத்திலே ஸ்நானம்பண்ணி, அவைகளைத் தரித்துக்கொண்டு,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இஸ்ரவேல் புத்திரராகிய சபையாரிடத்திலே, பாவநிவாரணபலியாக ஒரு ஆட்டுக்கடாவையும் வாங்கக்கடவன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பின்பு ஆரோன் தனக்காகவும் தன் வீட்டாருக்காகவும் பாவநிவிர்த்தி செய்யும்படிக்கு, தன்னுடைய பாவநிவாரணபலியின் காளையைச் சேரப்பண்ணி,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பின்பு ஆரோன் தனக்காகவும் தன் வீட்டாருக்காகவும் பாவநிவிர்த்தி செய்யும்படிக்கு, தன்னுடைய பாவநிவாரணபலியின் காளையைச் சேரப்பண்ணி,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ந்த இரண்டு வெள்ளாட்டுக்கடாக்களையும் கொண்டுவந்து, ஆசரிப்புக் கூடாரவாசலிலே கர்த்தருடைய சந்நிதியில் நிறுத்தி,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அபிஷேகம் பெற்றவனும், தன் தகப்பன் பட்டத்திற்கு வந்து ஆசாரிய ஊழியஞ்செய்யப் பிரதிஷ்டைபண்ணப்பட்டவனுமாகிய ஆசாரியனே பாவநிவிர்த்தி செய்யக்கடவன். அவன் பரிசுத்த வஸ்திரங்களாகிய சணல்நூல் வஸ்திரங்களை உடுத்திக்கொண்டு,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ந்த இரண்டு வெள்ளாட்டுக்கடாக்களையுங்குறித்துக் கர்த்தருக்கென்று ஒரு சீட்டும், போக்காடாக விடப்படும் வெள்ளாட்டுக்கடாவுக்கென்று ஒரு சீட்டும் போட்டு,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கர்த்தருக்கென்று சீட்டு விழுந்த வெள்ளாட்டுக்கடாவைப் பாவநிவாரணபலியாகச் சேரப்பண்ணி,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போக்காடாக விடப்படச் சீட்டு விழுந்த வெள்ளாட்டுக்கடாவை, அதைக்கொண்டு பாவநிவிர்த்தி உண்டாக்கவும் அதைப் போக்காடாக வனாந்தரத்திலே போகவிடவும், கர்த்தருடைய சந்நிதியில் உயிரோடே நிறுத்தி;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போக்காடாக விடப்படச் சீட்டு விழுந்த வெள்ளாட்டுக்கடாவை, அதைக்கொண்டு பாவநிவிர்த்தி உண்டாக்கவும் அதைப் போக்காடாக வனாந்தரத்திலே போகவிடவும், கர்த்தருடைய சந்நிதியில் உயிரோடே நிறுத்தி;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பின்பு ஆரோன் தனக்காகவும் தன் வீட்டாருக்காகவும் பாவநிவிர்த்தி செய்யும்படி, தன்னுடைய பாவநிவாரணத்துக்கான காளையைக் கொண்டுவந்து, அதைக் கொன்று,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பின்பு ஆரோன் தனக்காகவும் தன் வீட்டாருக்காகவும் பாவநிவிர்த்தி செய்யும்படி, தன்னுடைய பாவநிவாரணத்துக்கான காளையைக் கொண்டுவந்து, அதைக் கொன்று,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கர்த்தருடைய சந்நிதியிலிருக்கும் பலிபீடத்தின்மேலுள்ள நெருப்புத்தணலினால் தூபகலசத்தை நிரப்பி, பொடியாக்கப்பட்ட சுகந்த தூபவர்க்கத்திலே தன் கைப்பிடிகள் நிறைய எடுத்து, திரைக்கு உட்புறமாகக் கொண்டு வந்து,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கர்த்தருடைய சந்நிதியிலிருக்கும் பலிபீடத்தின்மேலுள்ள நெருப்புத்தணலினால் தூபகலசத்தை நிரப்பி, பொடியாக்கப்பட்ட சுகந்த தூபவர்க்கத்திலே தன் கைப்பிடிகள் நிறைய எடுத்து, திரைக்கு உட்புறமாகக் கொண்டு வந்து,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தான் சாகாதபடிக்குத் தூபமேகமானது சாட்சிப்பெட்டியின்மேல் இருக்கும் கிருபாசனத்தை மூடத்தக்கதாக, கர்த்தருடைய சந்நிதியில் அக்கினியின்மேல் தூபவர்க்கத்தைப் போடக்கடவன்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தான் சாகாதபடிக்குத் தூபமேகமானது சாட்சிப்பெட்டியின்மேல் இருக்கும் கிருபாசனத்தை மூடத்தக்கதாக, கர்த்தருடைய சந்நிதியில் அக்கினியின்மேல் தூபவர்க்கத்தைப் போடக்கடவன்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அபிஷேகம் பெற்றவனும், தன் தகப்பன் பட்டத்திற்கு வந்து ஆசாரிய ஊழியஞ்செய்யப் பிரதிஷ்டைபண்ணப்பட்டவனுமாகிய ஆசாரியனே பாவநிவிர்த்தி செய்யக்கடவன். அவன் பரிசுத்த வஸ்திரங்களாகிய சணல்நூல் வஸ்திரங்களை உடுத்திக்கொண்டு,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பின்பு காளையின் இரத்தத்திலே கொஞ்சம் எடுத்து, கீழ்ப்புறமாக நின்று, தன் விரலினால் தெளிக்கக்கடவன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பின்பு காளையின் இரத்தத்திலே கொஞ்சம் எடுத்து, கீழ்ப்புறமாக நின்று, தன் விரலினால் தெளிக்கக்கடவன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பின்பு ஜனத்தினுடைய பாவநிவாரணபலியான வெள்ளாட்டுக்கடாவை அவன் கொன்று, அதின் இரத்தத்தைத் திரைக்கு உட்புறமாகக் கொண்டுவந்து, காளையின் இரத்தத்தைத் தெளித்ததுபோல, அதின் இரத்தத்தையும் கிருபாசனத்தின்மேலும் அதற்கு முன்பாகவும் தெளித்து,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பின்பு ஜனத்தினுடைய பாவநிவாரணபலியான வெள்ளாட்டுக்கடாவை அவன் கொன்று, அதின் இரத்தத்தைத் திரைக்கு உட்புறமாகக் கொண்டுவந்து, காளையின் இரத்தத்தைத் தெளித்ததுபோல, அதின் இரத்தத்தையும் கிருபாசனத்தின்மேலும் அதற்கு முன்பாகவும் தெளித்து,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இஸ்ரவேல் புத்திரருடைய தீட்டுகளினிமித்தமும் அவர்களுடைய சகல பாவங்களினாலும் உண்டான அவர்களுடைய மீறுதல்களினிமித்தமும், பரிசுத்த ஸ்தலத்திற்காகப் பிராயச்சித்தஞ்செய்து, அவர்களிடத்தில் அவர்களுடைய தீட்டுகளுக்குள்ளே நிற்கிற ஆசரிப்புக் கூடாரத்திற்காகவும் அப்படியே செய்யக்கடவன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இஸ்ரவேல் புத்திரருடைய தீட்டுகளினிமித்தமும் அவர்களுடைய சகல பாவங்களினாலும் உண்டான அவர்களுடைய மீறுதல்களினிமித்தமும், பரிசுத்த ஸ்தலத்திற்காகப் பிராயச்சித்தஞ்செய்து, அவர்களிடத்தில் அவர்களுடைய தீட்டுகளுக்குள்ளே நிற்கிற ஆசரிப்புக் கூடாரத்திற்காகவும் அப்படியே செய்யக்கடவன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இஸ்ரவேல் புத்திரருடைய தீட்டுகளினிமித்தமும் அவர்களுடைய சகல பாவங்களினாலும் உண்டான அவர்களுடைய மீறுதல்களினிமித்தமும், பரிசுத்த ஸ்தலத்திற்காகப் பிராயச்சித்தஞ்செய்து, அவர்களிடத்தில் அவர்களுடைய தீட்டுகளுக்குள்ளே நிற்கிற ஆசரிப்புக் கூடாரத்திற்காகவும் அப்படியே செய்யக்கடவன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பாவநிவிர்த்தி செய்யும்படி அவன் பரிசுத்த ஸ்தலத்துக்குள் பிரவேசித்து, தனக்காகவும் தன் வீட்டாருக்காகவும் இஸ்ரவேல் சபையார் அனைவருக்காகவும் பாவநிவிர்த்தி செய்து, வெளியே வருமளவும் ஆசரிப்புக் கூடாரத்தில் ஒருவரும் இருக்கலாகாது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பாவநிவிர்த்தி செய்யும்படி அவன் பரிசுத்த ஸ்தலத்துக்குள் பிரவேசித்து, தனக்காகவும் தன் வீட்டாருக்காகவும் இஸ்ரவேல் சபையார் அனைவருக்காகவும் பாவநிவிர்த்தி செய்து, வெளியே வருமளவும் ஆசரிப்புக் கூடாரத்தில் ஒருவரும் இருக்கலாகாது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பாவநிவிர்த்தி செய்யும்படி அவன் பரிசுத்த ஸ்தலத்துக்குள் பிரவேசித்து, தனக்காகவும் தன் வீட்டாருக்காகவும் இஸ்ரவேல் சபையார் அனைவருக்காகவும் பாவநிவிர்த்தி செய்து, வெளியே வருமளவும் ஆசரிப்புக் கூடாரத்தில் ஒருவரும் இருக்கலாகாது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பரிசுத்த ஸ்தலத்துக்கும் ஆசரிப்புக் கூடாரத்துக்கும் பலிபீடத்துக்கும் பிராயச்சித்தஞ்செய்து, ஆசாரியருக்காகவும் சபையின் சகல ஜனங்களுக்காகவும் பாவநிவிர்த்தி செய்யக்கடவன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பின்பு அவன் கர்த்தருடைய சந்நிதியில் இருக்கிற பலிபீடத்தண்டை வந்து, அதற்காகப் பிராயச்சித்தஞ்செய்து, காளையின் இரத்தத்திலும் வெள்ளாட்டுக்கடாவின் இரத்தத்திலும் கொஞ்சம் எடுத்து, பலிபீடத்துக் கொம்புகளின்மேல் சுற்றிலும் பூசி,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பின்பு அவன் கர்த்தருடைய சந்நிதியில் இருக்கிற பலிபீடத்தண்டை வந்து, அதற்காகப் பிராயச்சித்தஞ்செய்து, காளையின் இரத்தத்திலும் வெள்ளாட்டுக்கடாவின் இரத்தத்திலும் கொஞ்சம் எடுத்து, பலிபீடத்துக் கொம்புகளின்மேல் சுற்றிலும் பூசி,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தன் விரலினால் அந்த இரத்தத்தில் எடுத்து, ஏழுதரம் அதின்மேல் தெளித்து, அதை இஸ்ரவேல் புத்திரரின் நீங்கச் சுத்திகரித்து, பரிசுத்தப்படுத்தக்கடவன்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தன் விரலினால் அந்த இரத்தத்தில் எடுத்து, ஏழுதரம் அதின்மேல் தெளித்து, அதை இஸ்ரவேல் புத்திரரின் நீங்கச் சுத்திகரித்து, பரிசுத்தப்படுத்தக்கடவன்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வன் இப்படிப் பரிசுத்த ஸ்தலத்துக்கும் ஆசரிப்புக் கூடாரத்துக்கும் பலிபீடத்துக்கும் பிராயச்சித்தஞ்செய்து தீர்த்தபின்பு, உயிரோடிருக்கிற வெள்ளாட்டுக்கடாவைச் சேரப்பண்ணி,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தின் தலையின்மேல் ஆரோன் தன் இரண்டு கைகளையும் வைத்து, அதின்மேல் இஸ்ரவேல் புத்திரருடைய சகல அக்கிரமங்களையும் அவர்களுடைய எல்லாப் பாவங்களினாலும் உண்டான அவர்களுடைய சகல மீறுதல்களையும் அறிக்கையிட்டு, அவைகளை வெள்ளாட்டுக்கடாவினுடைய தலையின்மேல் சுமத்தி, அதை அதற்கான ஆள்வசமாய் வனாந்தரத்துக்கு அனுப்பிவிடக்கடவன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தின் தலையின்மேல் ஆரோன் தன் இரண்டு கைகளையும் வைத்து, அதின்மேல் இஸ்ரவேல் புத்திரருடைய சகல அக்கிரமங்களையும் அவர்களுடைய எல்லாப் பாவங்களினாலும் உண்டான அவர்களுடைய சகல மீறுதல்களையும் அறிக்கையிட்டு, அவைகளை வெள்ளாட்டுக்கடாவினுடைய தலையின்மேல் சுமத்தி, அதை அதற்கான ஆள்வசமாய் வனாந்தரத்துக்கு அனுப்பிவிடக்கடவன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தின் தலையின்மேல் ஆரோன் தன் இரண்டு கைகளையும் வைத்து, அதின்மேல் இஸ்ரவேல் புத்திரருடைய சகல அக்கிரமங்களையும் அவர்களுடைய எல்லாப் பாவங்களினாலும் உண்டான அவர்களுடைய சகல மீறுதல்களையும் அறிக்கையிட்டு, அவைகளை வெள்ளாட்டுக்கடாவினுடைய தலையின்மேல் சுமத்தி, அதை அதற்கான ஆள்வசமாய் வனாந்தரத்துக்கு அனுப்பிவிடக்கடவன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ந்த வெள்ளாட்டுக்கடா அவர்களுடைய அக்கிரமங்களையெல்லாம் தன்மேல் சுமந்துகொண்டு, குடியில்லாத தேசத்துக்குப் போவதாக; அவன் அந்த வெள்ளாட்டுக்கடாவை வனாந்தரத்திலே போகவிடக்கடவன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ந்த வெள்ளாட்டுக்கடா அவர்களுடைய அக்கிரமங்களையெல்லாம் தன்மேல் சுமந்துகொண்டு, குடியில்லாத தேசத்துக்குப் போவதாக; அவன் அந்த வெள்ளாட்டுக்கடாவை வனாந்தரத்திலே போகவிடக்கடவன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பரிசுத்த ஸ்தலத்துக்கும் ஆசரிப்புக் கூடாரத்துக்கும் பலிபீடத்துக்கும் பிராயச்சித்தஞ்செய்து, ஆசாரியருக்காகவும் சபையின் சகல ஜனங்களுக்காகவும் பாவநிவிர்த்தி செய்யக்கடவன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ஆரோன் ஆசரிப்புக் கூடாரத்துக்குள் வந்து, தான் பரிசுத்த ஸ்தலத்துக்குள் பிரவேசிக்கும்போது, உடுத்தியிருந்த சணல்நூல் வஸ்திரங்களைக் களைந்து, அங்கே வைத்துவிட்டு,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ஆரோன் ஆசரிப்புக் கூடாரத்துக்குள் வந்து, தான் பரிசுத்த ஸ்தலத்துக்குள் பிரவேசிக்கும்போது, உடுத்தியிருந்த சணல்நூல் வஸ்திரங்களைக் களைந்து, அங்கே வைத்துவிட்டு,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பரிசுத்த இடத்திலே ஜலத்தில் ஸ்நானம்பண்ணி, தன் வஸ்திரங்களை உடுத்திக்கொண்டு, வெளியே வந்து, தன் சர்வாங்க தகனபலியையும் ஜனங்களின் சர்வாங்க தகனபலியையும் இட்டு, தனக்காகவும் ஜனங்களுக்காகவும் பாவநிவிர்த்தி செய்து,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பரிசுத்த இடத்திலே ஜலத்தில் ஸ்நானம்பண்ணி, தன் வஸ்திரங்களை உடுத்திக்கொண்டு, வெளியே வந்து, தன் சர்வாங்க தகனபலியையும் ஜனங்களின் சர்வாங்க தகனபலியையும் இட்டு, தனக்காகவும் ஜனங்களுக்காகவும் பாவநிவிர்த்தி செய்து,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பாவநிவாரணபலியின் கொழுப்பைப் பலிபீடத்தின்மேல் தகனிக்கக்கடவன்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போகவிடப்படும் போக்காடாகிய வெள்ளாட்டுக்கடாவைக் கொண்டுபோய் விட்டவன், தன் வஸ்திரங்களைத் தோய்த்து, ஜலத்தில் ஸ்நானம்பண்ணி, பின்பு பாளயத்துக்குள் வருவானாக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போகவிடப்படும் போக்காடாகிய வெள்ளாட்டுக்கடாவைக் கொண்டுபோய் விட்டவன், தன் வஸ்திரங்களைத் தோய்த்து, ஜலத்தில் ஸ்நானம்பண்ணி, பின்பு பாளயத்துக்குள் வருவானாக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பாவநிவிர்த்திக்கென்று பரிசுத்தஸ்தலத்துக்குள் இரத்தம் கொண்டுவரப்பட்ட பாவநிவாரணபலியாகிய காளையையும், பாவநிவாரணபலியாகிய வெள்ளாட்டுக்கடாவையும், பாளயத்துக்குப் புறம்பே கொண்டுபோய், அவைகளின் தோலையும் மாம்சத்தையும் சாணியையும் அக்கினியிலே சுட்டெரிக்கக்கடவர்கள்.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பாவநிவிர்த்திக்கென்று பரிசுத்தஸ்தலத்துக்குள் இரத்தம் கொண்டுவரப்பட்ட பாவநிவாரணபலியாகிய காளையையும், பாவநிவாரணபலியாகிய வெள்ளாட்டுக்கடாவையும், பாளயத்துக்குப் புறம்பே கொண்டுபோய், அவைகளின் தோலையும் மாம்சத்தையும் சாணியையும் அக்கினியிலே சுட்டெரிக்கக்கடவர்கள்.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பாவநிவிர்த்திக்கென்று பரிசுத்தஸ்தலத்துக்குள் இரத்தம் கொண்டுவரப்பட்ட பாவநிவாரணபலியாகிய காளையையும், பாவநிவாரணபலியாகிய வெள்ளாட்டுக்கடாவையும், பாளயத்துக்குப் புறம்பே கொண்டுபோய், அவைகளின் தோலையும் மாம்சத்தையும் சாணியையும் அக்கினியிலே சுட்டெரிக்கக்கடவர்கள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இப்படி வருஷத்தில் ஒருமுறை இஸ்ரவேல் புத்திரருக்காக, அவர்களுடைய சகல பாவங்களுக்கும் பாவநிவிர்த்தி செய்வது, உங்களுக்கு நித்திய கட்டளையாயிருக்கக்கடவது என்று சொல் என்றார். கர்த்தர் மோசேக்குக் கட்டளையிட்டபடியே ஆரோன் செய்தான்.]]></a:t>
            </a:r>
          </a:p>
        </p:txBody>
      </p:sp>
    </p:spTree>
  </p:cSld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அவைகளைச் சுட்டெரித்தவன் தன் வஸ்திரங்களைத் தோய்த்து, ஜலத்திலே ஸ்நானம்பண்ணி, பின்பு பாளயத்துக்குள் வருவானாக.]]></a:t>
            </a:r>
          </a:p>
        </p:txBody>
      </p:sp>
    </p:spTree>
  </p:cSld>
</p:notes>
</file>

<file path=ppt/notesSlides/notesSlide6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ஏழாம் மாதம் பத்தாம் தேதியிலே, சுதேசியானாலும் உங்களுக்குள் தங்கும் பரதேசியானாலும், தங்கள் ஆத்துமாக்களைத் தாழ்மைப்படுத்துவதுமன்றி, ஒரு வேலையும் செய்யாமல் இருக்கவேண்டும்; இது உங்களுக்கு நித்திய கட்டளையாய் இருக்கக்கடவது.]]></a:t>
            </a:r>
          </a:p>
        </p:txBody>
      </p:sp>
    </p:spTree>
  </p:cSld>
</p:notes>
</file>

<file path=ppt/notesSlides/notesSlide6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ஏழாம் மாதம் பத்தாம் தேதியிலே, சுதேசியானாலும் உங்களுக்குள் தங்கும் பரதேசியானாலும், தங்கள் ஆத்துமாக்களைத் தாழ்மைப்படுத்துவதுமன்றி, ஒரு வேலையும் செய்யாமல் இருக்கவேண்டும்; இது உங்களுக்கு நித்திய கட்டளையாய் இருக்கக்கடவது.]]></a:t>
            </a:r>
          </a:p>
        </p:txBody>
      </p:sp>
    </p:spTree>
  </p:cSld>
</p:notes>
</file>

<file path=ppt/notesSlides/notesSlide6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கர்த்தருடைய சந்நிதியில் உங்கள் பாவமெல்லாம் நீங்கிச் சுத்திகரிக்கும்படி, அந்நாளில் உங்களைச் சுத்திகரிக்கும் பொருட்டு, உங்களுக்காகப் பாவநிவிர்த்தி செய்யப்படும்.]]></a:t>
            </a:r>
          </a:p>
        </p:txBody>
      </p:sp>
    </p:spTree>
  </p:cSld>
</p:notes>
</file>

<file path=ppt/notesSlides/notesSlide6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கர்த்தருடைய சந்நிதியில் உங்கள் பாவமெல்லாம் நீங்கிச் சுத்திகரிக்கும்படி, அந்நாளில் உங்களைச் சுத்திகரிக்கும் பொருட்டு, உங்களுக்காகப் பாவநிவிர்த்தி செய்யப்படும்.]]></a:t>
            </a:r>
          </a:p>
        </p:txBody>
      </p:sp>
    </p:spTree>
  </p:cSld>
</p:notes>
</file>

<file path=ppt/notesSlides/notesSlide6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உங்களுக்கு அது விசேஷித்த ஓய்வுநாள்; அதிலே உங்கள் ஆத்துமாக்களைத் தாழ்மைப் படுத்தக்கடவீர்கள்; இது நித்திய கட்டளை.]]></a:t>
            </a:r>
          </a:p>
        </p:txBody>
      </p:sp>
    </p:spTree>
  </p:cSld>
</p:notes>
</file>

<file path=ppt/notesSlides/notesSlide6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உங்களுக்கு அது விசேஷித்த ஓய்வுநாள்; அதிலே உங்கள் ஆத்துமாக்களைத் தாழ்மைப் படுத்தக்கடவீர்கள்; இது நித்திய கட்டளை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இப்படி வருஷத்தில் ஒருமுறை இஸ்ரவேல் புத்திரருக்காக, அவர்களுடைய சகல பாவங்களுக்கும் பாவநிவிர்த்தி செய்வது, உங்களுக்கு நித்திய கட்டளையாயிருக்கக்கடவது என்று சொல் என்றார். கர்த்தர் மோசேக்குக் கட்டளையிட்டபடியே ஆரோன் செய்தான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ஆரோனின் இரண்டு குமாரர் கர்த்தருடைய சந்நிதியிலே சேர்ந்து மரித்துப்போனபின்பு, கர்த்தர் மோசேயை நோக்கி: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கிருபாசனத்தின்மேல் ஒரு மேகத்தில் நான் காணப்படுவேன்; ஆதலால் உன் சகோதரனாகிய ஆரோன் சாகாதபடி, பரிசுத்த ஸ்தலத்திலே திரைக்கு உட்புறத்திலிருக்கிற பெட்டியின்மேலுள்ள கிருபாசன மூடிக்கு முன்பாகச் சகல வேளையிலும் வரவேண்டாம் என்று அவனுக்குச் சொல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76582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0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2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3.xml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4.xml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5.xml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6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ડદાની અંદરની બાજુએ પવિત્ર કોશ પરના ઢાંકણ સમક્ષ ઠરાવેલા સમયે જ પ્રવેશ કરવો, નહિ તો તેનું મૃત્યુ થ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6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કારણ કે તે ઢાંકણના પરના ભાગમાં વાદળરૂપે હું દર્શન દઉ છુ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6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“ત્યાં તેને પ્રવેશ કરવા માંટેની શરતો: તેણે પાપાર્થાર્પણ માંટે એક વાછરડો તથા દહનાર્પણ તરીકે એ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6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ઘેટો લાવવો અને પછી જ પરમ પવિત્રસ્થાનમાં પ્રવેશ કરવ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6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તેણે શણનો પવિત્ર અંગરખો અને પાયજામો પહેરવો તથા કમરે શણનો કમરપટો બાંધવો અને માંથે શણનો ફેંટ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6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બાંધવો. આ બધાં પવિત્ર વસ્ત્રો છે. તેથી એ પહેરતાં પહેલાં તેણે પાણીથી સ્નાન કરવુ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6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“ઇસ્રાએલી પ્રજાએ તેઓના પાપાર્થાર્પણ માંટે બે બકરા તથા દહનાર્પણ તરીકે એક ઘેટો આપવ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તેણે પોતાના પાપાર્થાર્પણ માંટે યહોવાની સમક્ષ વાછરડાને વધેરવું અને પોતાના અને પોતાના પરિવારન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6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ાપની પ્રાયશ્ચિતવિધિ કરવી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6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“ત્યાર પછી તેણે પેલા બે બકરાઓ લઈને મુલાકાત મંડપના પ્રવેશદ્વાર આગળ યહોવા સમક્ષ રજૂ કરવ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“આ પ્રાયશ્ચિતવિધિ મુખ્ય યાજકે જે તેના પિતાના સ્થાને વિધિપૂર્વક દીક્ષિત કરવામાં આવ્યો હોય તેણ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6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પછી તેણે ચિઠ્ઠી ઉપાડીને એ બકરામાંથી એક યહોવાને માંટે અને એક અઝાઝેલ માંટે નક્કી કરવ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6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“યહોવા માંટે નક્કી થયેલ બકરો તેણે પાપાર્થાર્પણ તરીકે ચઢાવવ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6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પરંતુ તેણે અઝાઝેલ માંટે પોતે પસંદ કરેલા બીજા બકરાને લાવવો અને તેને જીવતો યહોવાની સમક્ષ મૂકવો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6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છી તેની પ્રાયશ્ચિતવિધિ કરીને તેને બીજા લોકોના પાપોને ધરનાર તરીકે અઝાઝેલ પાસે અરણ્યમાં મોકલવ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6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“હારુનને પોતાના અને પોતાના પરિવારના પાપાર્થાર્પણને માંટે વાછરડો ધરાવીને પ્રાયશ્ચિત વિધિ કરવો અ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6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ેને વધેરવ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6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પછી તેણે એક ધૂપદાનીમાં યહોવા આગળની વેદીમાંથી સળગતા અંગારા લેવા, અને બે મૂઠી ઝીણો દળેલો ધૂપ લેવો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6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અને તેને પડદાની પાછળ ઓરડીમાં લઈ જવા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6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પછી યહોવા સમક્ષ અંગારા ઉપર ધૂપ નાખવો જેથી કરાર ઉપરનું ઢાંકણ ધુમાંડાથી ઢંકાઈ જશે અને પોતે તે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6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જોવા નહિ પામે, અને મરી નહિ જાય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6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કરવો, તે યાજકે પવિત્ર શણના કપડા પહેરવ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6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ત્યાર પછી તેણે વાછરડાના લોહીમાંથી થોડું લોહી ઢાંકણની પૂર્વ બાજુએ આંગળી વતી છાંટવું અને ઢાંકણન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6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સામે તેણે આંગળી વતી સાત વાર લોહીના છાંટા નાખવ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6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“ત્યાર પછી તેણે લોકોના પાપાર્થાર્પણના બકરાનું બલિદાન કરવું અને તેનું લોહી પડદાની અંદરની બાજ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6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ાવવું અને વાછરડાના લોહીની જેમ મંજૂષાના ઢાંકણ ઉપર અને તેની સામે છાંટવુ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6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આ રીતે તેણે ઇસ્રાએલીઓની શુદ્ધિથી તેમના અપરાધો અને તેમનાં પાપોથી પરમ પવિત્રસ્થાન ને મુકત કરવા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6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ાયશ્ચિતવિધિ કરવી, એજ રીતે તેણે ઇસ્રાએલીઓની વસ્તીની વચમાં આવેલો હોવાને કારણે મુલાકાતમંડપને લાગેલ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6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અશુદ્ધિઓની શુદ્ધિ માંટે પ્રાયશ્ચિતવિધિ કરવી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6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“હારુન પ્રાયશ્ચિત કરવા માંટે પરમ પવિત્ર સ્થાનમાં દાખલ થાય ત્યારથી તે પાછો આવે ત્યાં સુધી કોઈ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6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ુલાકાતમંડપમાં રહેવા ન દેવો. પોતાના માંટે, પોતાના પરિવારને માંટે તેમજ સમગ્ર ઇસ્રાએલી સમાંજ માંટ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6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ાયશ્ચિત વિધિ પતાવ્યા બાદ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6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તેણે શણનાં પવિત્ર વસ્ત્રો ધારણ કરવાં અને પરમ પવિત્રસ્થાનને માંટે, મુલાકાતમંડપને માંટે, વેદ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6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બહાર આવીને તેણે યહોવાની સમક્ષ વેદી પાસે જઈને તેનો પણ પ્રાયશ્ચિત વિધિ કરવો. તેણે વાછરડાના અ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6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બકરાના લોહીમાંથી થોડું થોડું લઈને વેદીનાં ટોચકાંઓને લગાડવુ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6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એ લોહીમાંથી આંગળી વડે તેણે વેદી ઉપર સાત વખત છાંટા નાખવા, આ રીતે તેણે ઇસ્રાએલીઓની અશુદ્ધિથી મુક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6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કરી તેને પવિત્ર કરવી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6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“પરમ પવિત્ર સ્થાનની, મુલાકાતમંડપની અને વેદીની શુદ્ધિ પતી ગયા પછી તેણે જીવતો રહેલો બકરો લાવવ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6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અને પછી હારુનને તેના માંથા પર હાથ મૂકીને ઇસ્રાએલીઓના બધા દોષ, બધા અપરાધ, અને બધાં પાપ કબૂલ કરવા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6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અને તે બધાં એ બકરાંને માંથે નાખવાં, અને તે પછી તેણે આ કામ માંટે નક્કી કરેલા માંણસ સાથે તે બકરા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6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રણમાં મોકલી આપવ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6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પછી તે બકરો લોકોનાં સર્વ પાપ, જે જગ્યાએ કોઈ રહેતું ના હોય તેવી નિર્જન જગ્યાએ લઈ જશે, અને આ માંણસ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6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ેને નિર્જન અરણ્યમાં છોડી દે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6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ાંટે, યાજકો માંટે, તથા લોકોના સમગ્ર સમાંજ માંટે પ્રાયશ્ચિતવિધિ કરવ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6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“હારુનને બકરાને નિર્જન અરણ્યમાં છોડી દીધા બાદ મુલાકાતમંડપમાં પાછા આવીને પવિત્રસ્થાનમાં દાખલ થત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6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વખતે ધારણ કરેલાં શણનાં વસ્ત્રો કાઢી નાખવાં, અને ત્યાં જ રહેવા દેવ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6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અને એક પવિત્ર સ્થાનમાં સ્નાન કરીને પોતાનાં બીજાં વસ્ત્રો ધારણ કરીને બહાર જઈ પોતાના અને લોકોન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6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દહનાર્પણ અર્પણ કરવા, આ રીતે તે પોતાને અને લોકોને શુદ્ધ કર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6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તેણે પાપાર્થાર્પણની ચરબી વેદીમાં હોમી દેવી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6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“અઝાઝેલ માંટેના બકરાને લઈ જનાર માંણસે પોતાનાં કપડાં ધોઈ નાખવાં અને સ્નાન કરવું, ત્યાર પછી જ ત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6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છાવણીમાં પાછો આવી શક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6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“પછી પાપાર્થાર્પણ તરીકે ધરાવેલા વાછરડાને અને બકરાંને-જેમનું લોહી પ્રાયશ્ચિતવિધિ માંટે પવિત્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6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સ્થાનમાં લઈ જવામાં આવ્યું હતું, તેમને છાવણી બહાર લઈ જવા અને ચામડાં, માંસ અને આંતરડાં સહિત બાળ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6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ાખવા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6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આ કાયમી નિયમ છે, પ્રતિવર્ષ આ રીતે એક વખત ઇસ્રાએલીઓનાં પાપો માંટે પ્રાયશ્ચિત કરવું.”યહોવાએ મૂસા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6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આ બધું બાળનાર માંણસે પોતાનાં વસ્ત્રો ધોઈ નાખવાં, સ્નાન કરવું અને પછી છાવણીમાં પાછા ફરવુ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6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“નીચે દર્શાવેલ નિયમ તમાંરે સદાય પાળવાનો છે: તમાંરે તથા તમાંરી મધ્યે વસતા વિદેશીઓએ સાતમાં મહિનાન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6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દશમાં દિવસે ઉપવાસ કરવો અને કોઈ કામ કરવું નહ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6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તે દિવસે તમને શુદ્ધ કરવા માંટે પ્રાયશ્ચિત વિધિ કરવામાં આવશે; તમાંરે યહોવાની દ્રષ્ટિએ બધાં પાપોથ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6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શુદ્ધ થવાનું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6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તમાંરા માંટે તે બહુ ખાસ વિશ્રામનો દિવસ છે. તમાંરે ઉપવાસ કરવાનો છે અને કંઈ કામ કરવાનું નથી. 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6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કાયમ માંટેનો નિયમ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પેલી આ સર્વ આજ્ઞાનો હારુને અમલ કર્ય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6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યહોવા સમક્ષ ધૂપ અર્પણ કરતી વખતે હારુનના બે પુત્રો અવસાન પામ્ય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6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પછી યહોવાએ મૂસાને કહ્યું, “તારા ભાઈ હારુનને ચેતવણી આપ કે, તેણે પરમ પવિત્રસ્થાનમાં એટલે કે તંબુન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6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4">
  <a:themeElements>
    <a:clrScheme name="Theme4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2026-09-07T02:52:35Z</dcterms:created>
  <dcterms:modified xsi:type="dcterms:W3CDTF">2026-09-07T02:52:35Z</dcterms:modified>
  <dc:title>લેવીય : 16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