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more, O Lord, we pray ! 
Put Thy strong armour on ; 
Strike down the shield of Satan's power ; 
Let victory be won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more, O Lord, once more 
Thy blessing we implore ; 
In Thy great name let victory sweep 
Through Zion's gates once m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rd Jesus, come to-day ! 
Let souls before Thee bow ; 
Be this Thine hour of triumph, Lord ; 
Oh, send salvation now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rd Jesus, come and reign ! 
Let error's empire fall ; 
We long to see Thy glory shine, 
And crown Thee Lord of 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2026-09-15T12:05:18Z</dcterms:created>
  <dcterms:modified xsi:type="dcterms:W3CDTF">2026-09-15T12:05:18Z</dcterms:modified>
  <dc:title>Hymn : 312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