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8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lory to God on high !
Let heaven and earth reply,
Praise ye His name ! 
His love and grace adore,
Who all our sorrows bore ;
Sing loud for evermore,
Worthy the Lamb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ile they around the throne
Cheerfully join in one,
Praising His name, 
Ye who have felt His blood
Sealing your peace with God,
Sound His dear name abroad !
Worthy the Lamb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Join,all ye ransomed race,
Our Lord and God to bless;
Praise ye His name !
In Him we will rejoice,
And make a joyful noise,
Shouting with heart and voice,
Worthy the Lamb ! 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hat though we change our place,
Yet we shall never cease
Praising His name ;
Creation, Providence, Redemption
To Him our songs we bring,
Hail Him our graciousKing,
And without ceasing sing,
Worthy the Lamb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2026-07-31T14:02:20Z</dcterms:created>
  <dcterms:modified xsi:type="dcterms:W3CDTF">2026-07-31T14:02:20Z</dcterms:modified>
  <dc:title>Hymn : 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