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52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Church of Christ, behold at last 
The promised sign appear ! 
The Gospel preached in all the world, 
And lo ! the King draws nea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shall reign from sea to sea, 
When He girds on His conquering sword ; 
All the ends of the earth shall see 
The salvation of our Go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ith girded loins, make haste, make haste,
Thy witness to complete, 
That Christ may take His throne and bring 
All nations to His feet.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nd Thou, O Israel, long in dust, 
Arise, and come away ! 
See how the Sun of Righteousness 
Sheds forth the beams of da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scattered sons are gathering 
The fig tree buds again ; [home, 
A little while, and David's Son 
On David's throne shall reign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n sing aloud, O Pilgrim Church, 
Brief conflict yet remains, 
And then Immanuel descends 
To bind thy foe in chains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2026-09-16T22:49:26Z</dcterms:created>
  <dcterms:modified xsi:type="dcterms:W3CDTF">2026-09-16T22:49:26Z</dcterms:modified>
  <dc:title>Hymn : 1076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