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will take care of you, be afraid, 
He is your safeguard through sunshine and shade ; 
Tenderly watching and keeping His own, 
He will not leave you to wander al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will take care of you still to the end ; 
Oh, what a Father, Redeemer, and Friend ! 
Jesus will answer whenever you call ; 
He will take care of you ; trust Him for a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will take care of you through all the day,
Shielding your footsteps, directing your way ; 
He is your Shepherd, Protector, and Guide.
Leading His children where still waters gl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will take care of you, long as you live, 
Granting you blessings no other can give ;
He will take care of you when time is past, 
Safe to His kingdom will bring you at las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2026-07-30T21:55:18Z</dcterms:created>
  <dcterms:modified xsi:type="dcterms:W3CDTF">2026-07-30T21:55:18Z</dcterms:modified>
  <dc:title>Hymn : 517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