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urn ye, oh, turn ye, for why will ye die, 
When God in great mercy is coming so nigh ?
Now Jesus invites you, the Spirit 
says  Come ! 
And angels are waiting to welcome you h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w vain the delusion, that, while you delay,
Your hearts may grow better, your chains melt away ! 
Come guilty, come wretched, come 
just as you are, 
All helpless and dying, to Jesus repai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contrite in heart He will freely receive ;
Oh, why will you not the glad message believe ? 
If sin be your burden, why will ye 
not come ?
‘Tis you He makes welcome ; He bids you come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2026-07-30T12:39:35Z</dcterms:created>
  <dcterms:modified xsi:type="dcterms:W3CDTF">2026-07-30T12:39:35Z</dcterms:modified>
  <dc:title>Hymn : 426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