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1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y Saviour calls ! oh, come and see 
What things He hath prepared for thee ! 
Life, love, and joy, from God on high, 
By Christ Himself to thee brought nigh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Him that cometh, him that cometh, him 
that cometh to Me, 
I will in no wise, I will in no wise, I will 
in no wise cast ou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y Saviour calls ! oh, can it be 
That call has no sweet charm for thee ? 
Wilt thou not turn and give Him heed ?
Wilt thou not think while He doth plead ?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y Saviour calls ! He knows thy sin ; 
But trust Him now, He'll enter in : 
And He thy heart will purify, 
And every needed grace suppl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2026-06-18T06:51:44Z</dcterms:created>
  <dcterms:modified xsi:type="dcterms:W3CDTF">2026-06-18T06:51:44Z</dcterms:modified>
  <dc:title>Hymn : 362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