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ட்டத்துத் துரைமகனோ? நம்மைப் பண்புடன் ஆள்பவன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ளை மீறிடும் யாவர்க்கும் மன்னிப்புக் காட்டிடுந்தாயகனோ?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ீவனின் அப்பமோதான்? தாகம் தீர்த்திடும் பானமோதா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ஏழைகள் அடைந்திடும் அடைக்கலமானவர் இவர்தானோ?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 இவர் ஆராரோ - இந்த - அவனியோர் மாத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டை குடிலிடை மோனமாய் உதித்த இவ்வற்புத பாலகனார்?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 இவர் ஆராரோ இந்த அவனியோர் மாத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டை குடிலிடை மோனமாய் உதித்த இவ்வற்புத பாலகனார்?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ுருவாகுமுன்னே இருந்த பரப் பொருள் தானிவ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ுடன் புவி, வான், அவை பொருள் யாவையுஞ் சிருஷ்டித்த மாவலரோ?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சியா இவர்தானோ? நம்மை மேய்த்திடும் நரர்கோன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ாய் மனிதருக்காய் மரித்திடும் அதி அன்புள்ள மனசானோ? (2)	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த்திக்குந் தீங்கனியோ? நமது தேவனின் கண்மணி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த்தவே உலகிருள் நீக்கிடும் அதிசயமேவிய விண்ணொளியோ? (2)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2026-07-31T19:11:52Z</dcterms:created>
  <dcterms:modified xsi:type="dcterms:W3CDTF">2026-07-31T19:11:52Z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