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் செட்டைகளால் 
மறைத்து காத்திடுவீரே 
கடல் அலைகள் சீறும்போது 
உயர்ந்திடுவேன் உம்மோடு நான் 
அனைத்தையும் நீர் ஆளும் தேவன் 
அறிந்து நான் அமர்ந்திருப்ப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ே இளைப்பாறு 
கிறிஸ்துவின் வல்லமை நம்பியே 
கடல் அலைகள் சீறும்போது 
உயர்ந்திடுவேன் உம்மோடு நான் 
அனைத்தையும் நீர் ஆளும் தேவன் 
அறிந்து நான் அமர்ந்திருப்ப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2026-09-15T15:07:55Z</dcterms:created>
  <dcterms:modified xsi:type="dcterms:W3CDTF">2026-09-15T15:07:55Z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