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ாந்த இயேசே, கேளும் வேண்டல்
தள்ளா தேழையை
மற்றோரை அழைத்தீர், என்மேல்
காட்டும் உம்தய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ே, இயேசே,
கேளும் ஏழையை;
மற்றோரை அழைத்தீர், என்மேல்
காட்டும் உம்தய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் கிருபாசனம் சேர்கையில்
ஆறுதல் தாரும்;
நைந்த நெஞ்சொடு கேட்கையில்
நம்பிக்கை தார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ே, இயேசே,
கேளும் ஏழையை;
மற்றோரை அழைத்தீர், என்மேல்
காட்டும் உம்தய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ம் புண்ணியம் நம்பிச் சேர்வேன்
உம் தயை தேடி;
காயம் நோவு யாவும் நீங்கும்
உம் கிருபைய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ே, இயேசே,
கேளும் ஏழையை;
மற்றோரை அழைத்தீர், என்மேல்
காட்டும் உம்தய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றுதலின் ஊற்று நீர்தாம்
என்றன் ஜீவனே
பூமியில் என் துணை நீர் தாம்
வீண்ணிலும் நீ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ே, இயேசே,
கேளும் ஏழையை;
மற்றோரை அழைத்தீர், என்மேல்
காட்டும் உம்தய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2026-07-09T09:00:26Z</dcterms:created>
  <dcterms:modified xsi:type="dcterms:W3CDTF">2026-07-09T09:00:26Z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