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is our Master, the blessed Redeemer,
Strong is the bond that unites us in Him ; 
Oh may the love His own Spirit hath kindled
Burn with a light that will never grow di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 in Jesus, let us be faithful, 
Faithful to Him who is guiding our ways ; 
True in allegiance and loving obedience, 
Till in His glory hosannas we 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e is our Master; with gladness we'll serve Him, 
Doing the will of the Lord  from the heart, 
Knowing His strength is made perfect 
in weakness---- 
All that is needful His grace will imp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e is our Master, the highest and noblest,
Yet in His tenderness always  the same  ; 
Be it our honour to follow His banner, 
Blessing for ever be unto His na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e is our Master; and happy those servants, 
Watching and ready when'er He may come ;
Changed in His image, from  glory to glory, 
Joyful reward in His kingdom and h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2026-07-30T16:02:56Z</dcterms:created>
  <dcterms:modified xsi:type="dcterms:W3CDTF">2026-07-30T16:02:56Z</dcterms:modified>
  <dc:title>Hymn : 500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