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ற்றகாலங்களிலே நம்முடைய இரட்சகராகிய தேவனுடைய கட்டளையின்படி எனக்கு ஒப்பவிக்கப்பட்ட பிரசங்கத்தினாலே தமது வார்த்தையை வெளிப்படுத்தி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ற்றகாலங்களிலே நம்முடைய இரட்சகராகிய தேவனுடைய கட்டளையின்படி எனக்கு ஒப்பவிக்கப்பட்ட பிரசங்கத்தினாலே தமது வார்த்தையை வெளிப்படுத்தின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குறைவாயிருக்கிறவைகளை ஒழுங்குபடுத்தும்படிக்கும், நான் உனக்குக் கட்டளையிட்டபடியே, பட்டணங்கள்தோறும் மூப்பரை ஏற்படுத்தும்படிக்கும், உன்னைக் கிரேத்தாதீவிலே விட்டுவந்தேன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குறைவாயிருக்கிறவைகளை ஒழுங்குபடுத்தும்படிக்கும், நான் உனக்குக் கட்டளையிட்டபடியே, பட்டணங்கள்தோறும் மூப்பரை ஏற்படுத்தும்படிக்கும், உன்னைக் கிரேத்தாதீவிலே விட்டுவந்தேன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குறைவாயிருக்கிறவைகளை ஒழுங்குபடுத்தும்படிக்கும், நான் உனக்குக் கட்டளையிட்டபடியே, பட்டணங்கள்தோறும் மூப்பரை ஏற்படுத்தும்படிக்கும், உன்னைக் கிரேத்தாதீவிலே விட்டுவந்தேன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ுற்றஞ்சாட்டப்படாதவனும், ஒரே மனைவியையுடைய புருஷனும், துன்மார்க்கரென்றும் அடங்காதவர்களென்றும் பேரெடுக்காத விசுவாசமுள்ள பிள்ளைகளை உடையவனுமாகிய ஒருவனிருந்தால் அவனையே ஏற்படுத்தலா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ுற்றஞ்சாட்டப்படாதவனும், ஒரே மனைவியையுடைய புருஷனும், துன்மார்க்கரென்றும் அடங்காதவர்களென்றும் பேரெடுக்காத விசுவாசமுள்ள பிள்ளைகளை உடையவனுமாகிய ஒருவனிருந்தால் அவனையே ஏற்படுத்தலா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ஏனெனில், கண்காணியானவன் தேவனுடைய உக்கிராணக்காரனுக்கேற்றவிதமாய், குற்றஞ்சாட்டப்படாதவனும், தன் இஷ்டப்படி செய்யாதவனும், முற்கோபமில்லாதவனும், மதுபானப்பிரியமில்லாதவனும், அடியாதவனும், இழிவான ஆதாயத்தை இச்சியாதவன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ஏனெனில், கண்காணியானவன் தேவனுடைய உக்கிராணக்காரனுக்கேற்றவிதமாய், குற்றஞ்சாட்டப்படாதவனும், தன் இஷ்டப்படி செய்யாதவனும், முற்கோபமில்லாதவனும், மதுபானப்பிரியமில்லாதவனும், அடியாதவனும், இழிவான ஆதாயத்தை இச்சியாதவன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ஏனெனில், கண்காணியானவன் தேவனுடைய உக்கிராணக்காரனுக்கேற்றவிதமாய், குற்றஞ்சாட்டப்படாதவனும், தன் இஷ்டப்படி செய்யாதவனும், முற்கோபமில்லாதவனும், மதுபானப்பிரியமில்லாதவனும், அடியாதவனும், இழிவான ஆதாயத்தை இச்சியாதவன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ஊழியக்காரனும் இயேசுகிறிஸ்துவினுடைய அப்போஸ்தலனுமாகிய பவுல், பொதுவான விசுவாசத்தின்படி உத்தம குமாரனாகிய தீத்துவுக்கு எழுதுகிறதாவ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ஏனெனில், கண்காணியானவன் தேவனுடைய உக்கிராணக்காரனுக்கேற்றவிதமாய், குற்றஞ்சாட்டப்படாதவனும், தன் இஷ்டப்படி செய்யாதவனும், முற்கோபமில்லாதவனும், மதுபானப்பிரியமில்லாதவனும், அடியாதவனும், இழிவான ஆதாயத்தை இச்சியாதவன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நியரை உபசரிக்கிறவனும், நல்லோர்மேல் பிரியமுள்ளவனும், தெளிந்தபுத்தியுள்ளவனும், நீதிமானும், பரிசுத்தவானும், இச்சையடக்கமுள்ளவன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நியரை உபசரிக்கிறவனும், நல்லோர்மேல் பிரியமுள்ளவனும், தெளிந்தபுத்தியுள்ளவனும், நீதிமானும், பரிசுத்தவானும், இச்சையடக்கமுள்ளவன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நியரை உபசரிக்கிறவனும், நல்லோர்மேல் பிரியமுள்ளவனும், தெளிந்தபுத்தியுள்ளவனும், நீதிமானும், பரிசுத்தவானும், இச்சையடக்கமுள்ளவன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ரோக்கியமான உபதேசத்தினாலே புத்திசொல்லவும், எதிர்பேசுகிறவர்களைக் கண்டனம் பண்ணவும் வல்லவனுமாயிருக்கும்படி, தான் போதிக்கப்பட்டதற்கேற்ற உண்மையான வசனத்தை நன்றாய்ப் பற்றிக்கொள்ளுகிறவனுமாயிருக்கவேண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ரோக்கியமான உபதேசத்தினாலே புத்திசொல்லவும், எதிர்பேசுகிறவர்களைக் கண்டனம் பண்ணவும் வல்லவனுமாயிருக்கும்படி, தான் போதிக்கப்பட்டதற்கேற்ற உண்மையான வசனத்தை நன்றாய்ப் பற்றிக்கொள்ளுகிறவனுமாயிருக்கவேண்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ரோக்கியமான உபதேசத்தினாலே புத்திசொல்லவும், எதிர்பேசுகிறவர்களைக் கண்டனம் பண்ணவும் வல்லவனுமாயிருக்கும்படி, தான் போதிக்கப்பட்டதற்கேற்ற உண்மையான வசனத்தை நன்றாய்ப் பற்றிக்கொள்ளுகிறவனுமாயிருக்கவேண்ட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ேகர், விசேஷமாய் விருத்தசேதனமுள்ளவர்கள், அடங்காதவர்களும், வீண்பேச்சுக்காரரும், மனதை மயக்குகிறவர்களுமாயிருக்கி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ேகர், விசேஷமாய் விருத்தசேதனமுள்ளவர்கள், அடங்காதவர்களும், வீண்பேச்சுக்காரரும், மனதை மயக்குகிறவர்களுமாயிருக்கி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ேகர், விசேஷமாய் விருத்தசேதனமுள்ளவர்கள், அடங்காதவர்களும், வீண்பேச்சுக்காரரும், மனதை மயக்குகிறவர்களுமாயிருக்கி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ஊழியக்காரனும் இயேசுகிறிஸ்துவினுடைய அப்போஸ்தலனுமாகிய பவுல், பொதுவான விசுவாசத்தின்படி உத்தம குமாரனாகிய தீத்துவுக்கு எழுதுகிறதாவது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டைய வாயை அடக்கவேண்டும்; அவர்கள் இழிவான ஆதாயத்துக்காகத் தகாதவைகளை உபதேசித்து, முழுக்குடும்பங்களையும் கவிழ்த்துப்போடுகி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டைய வாயை அடக்கவேண்டும்; அவர்கள் இழிவான ஆதாயத்துக்காகத் தகாதவைகளை உபதேசித்து, முழுக்குடும்பங்களையும் கவிழ்த்துப்போடுகி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டைய வாயை அடக்கவேண்டும்; அவர்கள் இழிவான ஆதாயத்துக்காகத் தகாதவைகளை உபதேசித்து, முழுக்குடும்பங்களையும் கவிழ்த்துப்போடுகி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ிரேத்தாதீவார் ஓயாப்பொய்யர், துஷ்டமிருகங்கள், பெருவயிற்றுச் சோம்பேறிகள் என்று அவர்களில் ஒருவனாகிய அவர்கள் தீர்க்கதரிசியானவனே சொல்லியிருக்கி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ிரேத்தாதீவார் ஓயாப்பொய்யர், துஷ்டமிருகங்கள், பெருவயிற்றுச் சோம்பேறிகள் என்று அவர்களில் ஒருவனாகிய அவர்கள் தீர்க்கதரிசியானவனே சொல்லியிருக்கி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ந்தச் சாட்சி உண்மையாயிருக்கிறது; இது முகாந்தரமாக, அவர்கள் யூதருடைய கட்டுக்கதைகளுக்கும், சத்தியத்தை விட்டு விலகுகிற மனுஷருடைய கற்பனைகளுக்கும் செவிகொடாமல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ந்தச் சாட்சி உண்மையாயிருக்கிறது; இது முகாந்தரமாக, அவர்கள் யூதருடைய கட்டுக்கதைகளுக்கும், சத்தியத்தை விட்டு விலகுகிற மனுஷருடைய கற்பனைகளுக்கும் செவிகொடாமல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ிசுவாசத்திலே ஆரோக்கியமுள்ளவர்களாயிருக்கும்படி, நீ அவர்களைக் கண்டிப்பாய்க் கடிந்துகொ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ிசுவாசத்திலே ஆரோக்கியமுள்ளவர்களாயிருக்கும்படி, நீ அவர்களைக் கண்டிப்பாய்க் கடிந்துகொ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ுத்தமுள்ளவர்களுக்குச் சகலமும் சுத்தமாயிருக்கும்; அசுத்தமுள்ளவர்களுக்கும் அவிசுவாசமுள்ளவர்களுக்கும் ஒன்றும் சுத்தமாயிராது; அவர்களுடைய புத்தியும் மனச்சாட்சியும் அசுத்தமாயிரு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ஊழியக்காரனும் இயேசுகிறிஸ்துவினுடைய அப்போஸ்தலனுமாகிய பவுல், பொதுவான விசுவாசத்தின்படி உத்தம குமாரனாகிய தீத்துவுக்கு எழுதுகிறதாவது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ுத்தமுள்ளவர்களுக்குச் சகலமும் சுத்தமாயிருக்கும்; அசுத்தமுள்ளவர்களுக்கும் அவிசுவாசமுள்ளவர்களுக்கும் ஒன்றும் சுத்தமாயிராது; அவர்களுடைய புத்தியும் மனச்சாட்சியும் அசுத்தமாயிருக்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ுத்தமுள்ளவர்களுக்குச் சகலமும் சுத்தமாயிருக்கும்; அசுத்தமுள்ளவர்களுக்கும் அவிசுவாசமுள்ளவர்களுக்கும் ஒன்றும் சுத்தமாயிராது; அவர்களுடைய புத்தியும் மனச்சாட்சியும் அசுத்தமாயிருக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தேவனை அறிந்திருக்கிறோமென்று அறிக்கைபண்ணுகிறார்கள், கிரியைகளினாலோ அவரை மறுதலிக்கிறார்கள்; அவர்கள் அருவருக்கப்படத்தக்கவர்களும், கீழ்ப்படியாதவர்களும், எந்த நற்கிரியையுஞ்செய்ய ஆகாதவர்களுமாயிருக்கிற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தேவனை அறிந்திருக்கிறோமென்று அறிக்கைபண்ணுகிறார்கள், கிரியைகளினாலோ அவரை மறுதலிக்கிறார்கள்; அவர்கள் அருவருக்கப்படத்தக்கவர்களும், கீழ்ப்படியாதவர்களும், எந்த நற்கிரியையுஞ்செய்ய ஆகாதவர்களுமாயிருக்கி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தேவனை அறிந்திருக்கிறோமென்று அறிக்கைபண்ணுகிறார்கள், கிரியைகளினாலோ அவரை மறுதலிக்கிறார்கள்; அவர்கள் அருவருக்கப்படத்தக்கவர்களும், கீழ்ப்படியாதவர்களும், எந்த நற்கிரியையுஞ்செய்ய ஆகாதவர்களுமாயிருக்கி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தாவாகிய தேவனாலும், நம்முடைய இரட்சகராயிருக்கிற கர்த்தராகிய இயேசு கிறிஸ்துவினாலும், கிருபையும் இரக்கமும் சமாதானமும் உண்டாவத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தாவாகிய தேவனாலும், நம்முடைய இரட்சகராயிருக்கிற கர்த்தராகிய இயேசு கிறிஸ்துவினாலும், கிருபையும் இரக்கமும் சமாதானமும் உண்டாவத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ொய்யுரையாத தேவன் ஆதிகாலமுதல் நித்திய ஜீவனைக்குறித்து வாக்குத்தத்தம்பண்ணி, அதைக்குறித்த நம்பிக்கையைப்பற்றி தேவபக்திக்கேதுவான சத்தியத்தை அறிகிற அறிவும் விசுவாசமும் தேவனால் தெரிந்துகொள்ளப்பட்டவர்களுக்கு உண்டாகும்படி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ொய்யுரையாத தேவன் ஆதிகாலமுதல் நித்திய ஜீவனைக்குறித்து வாக்குத்தத்தம்பண்ணி, அதைக்குறித்த நம்பிக்கையைப்பற்றி தேவபக்திக்கேதுவான சத்தியத்தை அறிகிற அறிவும் விசுவாசமும் தேவனால் தெரிந்துகொள்ளப்பட்டவர்களுக்கு உண்டாகும்படி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ொய்யுரையாத தேவன் ஆதிகாலமுதல் நித்திய ஜீவனைக்குறித்து வாக்குத்தத்தம்பண்ணி, அதைக்குறித்த நம்பிக்கையைப்பற்றி தேவபக்திக்கேதுவான சத்தியத்தை அறிகிற அறிவும் விசுவாசமும் தேவனால் தெரிந்துகொள்ளப்பட்டவர்களுக்கு உண்டாகும்பட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5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હવે હું તિતસને આ લખું છું કે જે વિશ્વાસના આપણે સહભાગી છીએ, તેમાં તું મારા સગા પુત્ર સમાન છે. દે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 પિતા તથા આપણા તારનાર ખ્રિસ્ત ઈસુ તરફથી તને કૃપા અને શાંતિ પ્રાપ્ત થાઓ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ને ક્રીત ટાપુ પર એટલા માટે રાખ્યો છે કે ત્યાં જે કાર્યો કરવાની જરૂર છે, તે તું પરિપૂર્ણ કરી શ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મેં તને ત્યાં એટલા માટે પણ રાખ્યો છે કે જેથી કરીને દરેક નગરમાં માણસોની વડીલો તરીકે તું પસંદગ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 શક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વડીલ થવા માટે એ વ્યક્તિ કોઈ પણ ખરાબ કામ માટે અપરાધી ઠરેલી ન હોવી જોઈએ. એ માણસને એક જ પત્ની હો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ઈએ. તેનાં બાળકો વિશ્વાસી હોવાં જોઈએ. તેનાં બાળકો ઉદ્ધત અને આજ્ઞાનું ઉલ્લંઘન કરનારાં હોવાં ન 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દેવના કાર્યની સંભાળ રાખવાનું કામ એ અધ્યક્ષનું છે. તેથી કોઈ પણ ખરાબ કાર્યનો તે ગુનેગાર હોવો 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ઈએ. તે વ્યક્તિ એવી ન હોવી જોઈએ કે જે અભિમાની અને સ્વાર્થી હોય, અથવા તો જે વારંવાર ગુસ્સે થઈ જત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ોય. તેણે અતિશય મદ્યપાન ન કરવું જોઈએ. તે વ્યક્તિ એવી ન હોવી જોઈએ જેને ઝઘડા પસંદ હોય. અને તે વ્યક્ત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દેવના દાસ તથા ઈસુ ખ્રિસ્તના પ્રેરિત પાઉલ તરફથી કુશળતા હો. દેવની પસંદગી પામેલા લોકોના વિશ્વાસ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વી તો ન હોવી જોઈએ જે કે હમેશાં લોકોને છેતરીને ધનવાન થવાનો પ્રયત્ન કરતી હો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વડીલ તો એવો હોવો જોઈએ કે જે લોકોને પોતાના ઘરમાં આવકારવા અને તેઓને મદદ કરવા હંમેશા આતુર હોય.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ંઈ સત્કર્મ હોય તેનો તે ચાહક હોવો જોઈએ. તે વિવેકબુદ્ધિ ઘરાવતો હોવો જોઈએ. તેણે ન્યાયી જીવન જીવવ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ઈએ. તે પવિત્ર જ હોવો જોઈએ, તે પોતાની જાત પર અંકુશ રાખી શકતો હોવો 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આપણે જે સત્યનો ઉપદેશ આપીએ છીએ તેનું તે પોતે પણ વફાદારીપૂર્વક પાલન કરતો હોવો જોઈએ. તે વડીલમાં સ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 શુદ્ધ ઉપદેશ દ્વારા લોકોને સહાય કરવાની ક્ષમતા હોવી જોઈએ. જે લોકો સાચા શિક્ષણથી વિમુખ હોય તેઓ ખોટ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, એવું તેઓને સ્પષ્ટ કહેવા શક્તિમાન હોવો 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એવા અનેક લોકો છે કે જે આજ્ઞાનું પાલન કરતા નથી-એવા લોકો કે જે નકામી બાબતો વિષે ચર્ચા કર્યા કર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ોય અને બીજા લોકોને ખોટા માર્ગે દોરતા હોય છે. હું ખાસ તો એવા લોકો વિષે ઉલ્લેખ કરવા માગું છું કે જ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મ કહેતા ફરે છે કે સૌ બિનયહૂદિ લોકોની સુન્નત કરવી જ 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દદરૂપ થઈ શકાય તે માટે અને એ લોકો સત્યને જાણી શકે તે માટે સહાય કરવા મને મોકલ્યો છે. અને તે સત્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વડીલ એવો હોવો જોઈએ કે જે એવા લોકોને સ્પષ્ટ બતાવી શકે કે તેઓની માન્યતા ખોટી છે, અને તેઓને નકામ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બતો વિષે બોલતા બંધ કરી દે. જેનો ઉપદેશ તેઓએ આપવા જેવો નથી એવી બાબતનો ઉપદેશ આપીને તે લોકો આખ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ુટુંબનો નાશ કરી રહ્યા છે. તેઓ લોકોને માત્ર છેતરવા અને પૈસા બનાવવા એવું બધું શીખવી રહ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એમના જ ક્રીત ટાપુના તેઓના પોતાના પ્રબોધકોમાંના એકે આમ કહ્યું પણ છે કે, “ક્રીતના લોકો તો હંમેશ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ૂઠું બોલનારા હોય છે, તેઓ જંગલી પશુઓ જેવા અને આળસુ છે કે જેઓ ખાવા સિવાય બીજું કંઈ કરતા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એ પ્રબોધકે કહેલા શબ્દો સાચા છે. તેથી તું એ લોકોને કહે કે તેઓ ખોટા છે. તારે એમની સાથે કડક થવું 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ડશે. તો જ એમનો વિશ્વાસ દૃઢ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્યારબાદ તેઓ યહૂદી વાર્તાઓને માની લેવાનું બંધ કરશે. અને જે લોકો સત્યને સ્વીકારતા નથી તેઓ આદેશ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ુસરવાનું પણ તેઓ બંધ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જે લોકો પોતે શુદ્ધ છે, તેઓના માટે તો બધી વસ્તુઓ શુદ્ધ હોય છે. પરંતુ પાપથી ભરેલા અને અવિશ્વાસી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ને બતાવે છે કે કેવી રીતે દેવની સેવા કર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કંઈ પણ શુદ્ધ હોતું નથી. ખરેખર, એ લોકોના વિચારો દુષ્ટ બન્યા છે અને સત્ય શું છે તે જાણવા તેઓ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્ઞાન નષ્ટ થઈ ગયુ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એ લોકો તો એમ કહેતા હોય છે કે તેઓ દેવને જાણે છે, ઓળખે છે. પરંતુ એ લોકો જે ખરાબ કાર્યો કરે છ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તાવે છે કે તેઓ દેવનો નકાર કરે છે. તેઓ તો ભયંકર લોકો છે, તેઓ દેવની આજ્ઞાનો ભંગ કરે છે, અને તેઓ કો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સારાં કામને માટે નકામ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અનંતજીવનની આપણી આશામાંથી જ એ વિશ્વાસ અને જ્ઞાન જન્મે છે. સમયનો પ્રારંભ થયો તે પહેલા દેવે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ીવનનું વચન આપ્યું હતું અને દેવ કદી જૂઠુ બોલી શકતો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યોગ્ય સમયે દેવે એવા જીવન વિષે જગતને જાણવા દીધું. દેવે સુવાર્તા દ્વારા દુનિયાને એ વાત જણાવી.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્ય માટે દેવે મારામાં વિશ્વાસ મૂક્યો. આપણા તારનાર દેવે મને આજ્ઞા આપી તેથી એ બધી બાબતોનો મેં ઉપદે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તસને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2026-08-04T02:02:07Z</dcterms:created>
  <dcterms:modified xsi:type="dcterms:W3CDTF">2026-08-04T02:02:07Z</dcterms:modified>
  <dc:title>તીતસને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