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46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ஒரு கழுதை நீரோ எ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 தடிமைய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நடத்தும் என் அருமை நா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ெல்லாம் வாழ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ரின் அன்பை அறிந்திட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் மகிழ்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த்தை நோக்கும் இயேசு ராஜ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ாஜன் வருகையின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ளம் தொனித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் நல் நேசருண்ட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ல் நடத்தும் நல்ல மேய்ப்ப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ச்சயம் சேர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் நீர் அல்ல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அன்பை நினைக்க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வலைகள் மாற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சிலுவை நோக்கிட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மனம் கல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் போற்றும் பரம ராஜ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ங்கள் நீக்க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2026-09-15T16:06:22Z</dcterms:created>
  <dcterms:modified xsi:type="dcterms:W3CDTF">2026-09-15T16:06:22Z</dcterms:modified>
  <dc:title>துதிப் பாடல்கள் : 720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