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69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் ஒரு கழுதை நீரோ என் தேவ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் உம தடிமையல்ல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ழி நடத்தும் என் அருமை நாத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ழ்வெல்லாம் வாழ்த்த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ேசரின் அன்பை அறிந்திடும் போ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ெஞ்சம் மகிழ்ந்திட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தயத்தை நோக்கும் இயேசு ராஜ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ென்றும் துதித்த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இயேசு ராஜன் வருகையின் போ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க்காளம் தொனித்திட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ப் போல் நல் நேசருண்ட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தியில் நடத்தும் நல்ல மேய்ப்ப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ச்சயம் சேர்ந்த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தர் நீர் அல்லவ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ின் அன்பை நினைக்கும்போ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் கவலைகள் மாறிட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வாரி சிலுவை நோக்கிடும் போ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மனம் கலங்கிட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சுத்தர் போற்றும் பரம ராஜ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பாவங்கள் நீக்கின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2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2026-06-15T08:04:50Z</dcterms:created>
  <dcterms:modified xsi:type="dcterms:W3CDTF">2026-06-15T08:04:50Z</dcterms:modified>
  <dc:title>துதிப் பாடல்கள் : 720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