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presProps" Target="presProps.xml"/>
  <Relationship Id="rId77" Type="http://schemas.openxmlformats.org/officeDocument/2006/relationships/viewProps" Target="viewProps.xml"/>
  <Relationship Id="rId7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ஸ்றா இப்படி விண்ணப்பம்பண்ணி அறிக்கையிட்டு அழுது, தேவனுடைய ஆலயத்துக்கு முன்பாக தாழ விழுந்துகிடக்கையில், இஸ்ரவேல் புருஷரும் ஸ்திரீகளும் பிள்ளைகளுமான மகா பெரிய சபை அவனிடத்தில் வந்து கூடிற்று; ஜனங்கள் மிகவும் அழு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ஸ்றா இப்படி விண்ணப்பம்பண்ணி அறிக்கையிட்டு அழுது, தேவனுடைய ஆலயத்துக்கு முன்பாக தாழ விழுந்துகிடக்கையில், இஸ்ரவேல் புருஷரும் ஸ்திரீகளும் பிள்ளைகளுமான மகா பெரிய சபை அவனிடத்தில் வந்து கூடிற்று; ஜனங்கள் மிகவும் அழு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ஸ்றா இப்படி விண்ணப்பம்பண்ணி அறிக்கையிட்டு அழுது, தேவனுடைய ஆலயத்துக்கு முன்பாக தாழ விழுந்துகிடக்கையில், இஸ்ரவேல் புருஷரும் ஸ்திரீகளும் பிள்ளைகளுமான மகா பெரிய சபை அவனிடத்தில் வந்து கூடிற்று; ஜனங்கள் மிகவும் அழு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ஏலாமின் புத்திரரில் ஒருவனாகிய யெகியேலின் குமாரன் செக்கனியா எஸ்றாவை நோக்கி: நாங்கள் தேசத்து ஜனங்களிலுள்ள அந்நியஸ்திரீகளைச் சேர்த்துகொண்டதினால், எங்கள் தேவனுக்கு விரோதமாகப் பாவஞ்செய்தோம்; ஆகிலும் இப்பொழுது இந்தக் காரியத்திலே இன்னும் இஸ்ரவேலுக்காக நம்பிக்கை உண்ட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ஏலாமின் புத்திரரில் ஒருவனாகிய யெகியேலின் குமாரன் செக்கனியா எஸ்றாவை நோக்கி: நாங்கள் தேசத்து ஜனங்களிலுள்ள அந்நியஸ்திரீகளைச் சேர்த்துகொண்டதினால், எங்கள் தேவனுக்கு விரோதமாகப் பாவஞ்செய்தோம்; ஆகிலும் இப்பொழுது இந்தக் காரியத்திலே இன்னும் இஸ்ரவேலுக்காக நம்பிக்கை உண்ட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ஏலாமின் புத்திரரில் ஒருவனாகிய யெகியேலின் குமாரன் செக்கனியா எஸ்றாவை நோக்கி: நாங்கள் தேசத்து ஜனங்களிலுள்ள அந்நியஸ்திரீகளைச் சேர்த்துகொண்டதினால், எங்கள் தேவனுக்கு விரோதமாகப் பாவஞ்செய்தோம்; ஆகிலும் இப்பொழுது இந்தக் காரியத்திலே இன்னும் இஸ்ரவேலுக்காக நம்பிக்கை உண்ட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ொழுதும் அந்த ஸ்திரீகளெல்லாரையும், அவர்களிடத்தில் பிறந்தவர்களையும், என் ஆண்டவனுடைய ஆலோசனைக்கும், நமது தேவனுடைய கற்பனைக்கு நடுங்குகிறவர்களின் ஆலோசனைக்கும் ஏற்றபிரகாரம் அகற்றிப்போடுவோம் என்று நம்முடைய தேவனோடே உடன்படிக்கைப் பண்ணக்கடவோம்; நியாயப்பிரமாணத்தின்படியே செய்யப்படுவதாக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ொழுதும் அந்த ஸ்திரீகளெல்லாரையும், அவர்களிடத்தில் பிறந்தவர்களையும், என் ஆண்டவனுடைய ஆலோசனைக்கும், நமது தேவனுடைய கற்பனைக்கு நடுங்குகிறவர்களின் ஆலோசனைக்கும் ஏற்றபிரகாரம் அகற்றிப்போடுவோம் என்று நம்முடைய தேவனோடே உடன்படிக்கைப் பண்ணக்கடவோம்; நியாயப்பிரமாணத்தின்படியே செய்யப்படுவதாக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ொழுதும் அந்த ஸ்திரீகளெல்லாரையும், அவர்களிடத்தில் பிறந்தவர்களையும், என் ஆண்டவனுடைய ஆலோசனைக்கும், நமது தேவனுடைய கற்பனைக்கு நடுங்குகிறவர்களின் ஆலோசனைக்கும் ஏற்றபிரகாரம் அகற்றிப்போடுவோம் என்று நம்முடைய தேவனோடே உடன்படிக்கைப் பண்ணக்கடவோம்; நியாயப்பிரமாணத்தின்படியே செய்யப்படுவதாக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ழுந்திரும்; இந்தக் காரியத்தை நடப்பிக்கிறது உமக்கு அடுத்தது; நாங்களும் உம்மோடேகூட இருப்போம்; நீர் திடன்கொண்டு இதைச் செய்யும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த்தனியா, மதனாய், யாசாய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எஸ்றா எழுந்திருந்து, ஆசாரியரிலும் லேவியரிலும் பிரதானமானவர்களும் இஸ்ரவேலனைவரும் இந்த வார்த்தையின்படி செய்யும்படிக்கு, அவர்களை ஆணையிடச்சொன்னான்; அவர்கள் ஆணையி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எஸ்றா எழுந்திருந்து, ஆசாரியரிலும் லேவியரிலும் பிரதானமானவர்களும் இஸ்ரவேலனைவரும் இந்த வார்த்தையின்படி செய்யும்படிக்கு, அவர்களை ஆணையிடச்சொன்னான்; அவர்கள் ஆணையிட்ட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பின்பு எஸ்றா தேவனுடைய ஆலயத்துக்கு முன்னிருந்து எழுந்து, எலியாசிபின் குமாரனாகிய யோகனானின் அறைக்குள் பிரவேசித்தான்; அங்கே வந்தபோது, அவன் சிறையிருப்பிலிருந்து வந்தவர்களுடைய குற்றத்தினிமித்தம் அப்பம் புசியாமலும் தண்ணீர் குடியாமலும் துக்கித்துக்கொண்டிரு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பின்பு எஸ்றா தேவனுடைய ஆலயத்துக்கு முன்னிருந்து எழுந்து, எலியாசிபின் குமாரனாகிய யோகனானின் அறைக்குள் பிரவேசித்தான்; அங்கே வந்தபோது, அவன் சிறையிருப்பிலிருந்து வந்தவர்களுடைய குற்றத்தினிமித்தம் அப்பம் புசியாமலும் தண்ணீர் குடியாமலும் துக்கித்துக்கொண்டிர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பின்பு எஸ்றா தேவனுடைய ஆலயத்துக்கு முன்னிருந்து எழுந்து, எலியாசிபின் குமாரனாகிய யோகனானின் அறைக்குள் பிரவேசித்தான்; அங்கே வந்தபோது, அவன் சிறையிருப்பிலிருந்து வந்தவர்களுடைய குற்றத்தினிமித்தம் அப்பம் புசியாமலும் தண்ணீர் குடியாமலும் துக்கித்துக்கொண்டிரு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ிறையிருப்பிலிருந்து வந்தவர்கள் எல்லாரும் எருசலேமிலே வந்து கூடவேண்டும் என்ற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ிறையிருப்பிலிருந்து வந்தவர்கள் எல்லாரும் எருசலேமிலே வந்து கூடவேண்டும் என்ற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ூன்றுநாளைக்குள்ளே பிரபுக்கள் மூப்பர்களுடைய ஆலோசனையின்படியே எவனாகிலும் வராதேபோனால், அவனுடைய பொருளெல்லாம் ஜப்திசெய்யப்பட்டு, சிறையிருப்பிலிருந்து வந்த சபைக்கு அவன் புறம்பாக்கப்படுவான் என்றும் யூதாவிலும் எருசலேமிலும் விளம்பரம்பண்ண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ூன்றுநாளைக்குள்ளே பிரபுக்கள் மூப்பர்களுடைய ஆலோசனையின்படியே எவனாகிலும் வராதேபோனால், அவனுடைய பொருளெல்லாம் ஜப்திசெய்யப்பட்டு, சிறையிருப்பிலிருந்து வந்த சபைக்கு அவன் புறம்பாக்கப்படுவான் என்றும் யூதாவிலும் எருசலேமிலும் விளம்பரம்பண்ண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ூன்றுநாளைக்குள்ளே பிரபுக்கள் மூப்பர்களுடைய ஆலோசனையின்படியே எவனாகிலும் வராதேபோனால், அவனுடைய பொருளெல்லாம் ஜப்திசெய்யப்பட்டு, சிறையிருப்பிலிருந்து வந்த சபைக்கு அவன் புறம்பாக்கப்படுவான் என்றும் யூதாவிலும் எருசலேமிலும் விளம்பரம்பண்ண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ானி, பின்னூயி, சிமெய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யூதா பென்யமீன் புத்திரத்தார் எல்லாரும் மூன்றுநாளைக்குள் எருசலேமிலே கூடினார்கள்; அது ஒன்பதாம் மாதம் இருபதாந் தேதியாயிருந்தது; ஜனங்கள் எல்லாரும் தேவனுடைய ஆலயத்தின் வீதியிலே அந்தக் காரியத்தினாலும் அடைமழையினாலும் நடுங்கிக்கொண்டிரு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யூதா பென்யமீன் புத்திரத்தார் எல்லாரும் மூன்றுநாளைக்குள் எருசலேமிலே கூடினார்கள்; அது ஒன்பதாம் மாதம் இருபதாந் தேதியாயிருந்தது; ஜனங்கள் எல்லாரும் தேவனுடைய ஆலயத்தின் வீதியிலே அந்தக் காரியத்தினாலும் அடைமழையினாலும் நடுங்கிக்கொண்டிரு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யூதா பென்யமீன் புத்திரத்தார் எல்லாரும் மூன்றுநாளைக்குள் எருசலேமிலே கூடினார்கள்; அது ஒன்பதாம் மாதம் இருபதாந் தேதியாயிருந்தது; ஜனங்கள் எல்லாரும் தேவனுடைய ஆலயத்தின் வீதியிலே அந்தக் காரியத்தினாலும் அடைமழையினாலும் நடுங்கிக்கொண்டிரு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சாரியனாகிய எஸ்றா எழுந்திருந்து அவர்களை நோக்கி: நீங்கள் இஸ்ரவேலின்மேலிருக்கிற குற்றத்தை அதிகரிக்கப்பண்ண மறு ஜாதியான ஸ்திரீகளை விவாகம்பண்ணினதினால் பாவஞ்செய்தீ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சாரியனாகிய எஸ்றா எழுந்திருந்து அவர்களை நோக்கி: நீங்கள் இஸ்ரவேலின்மேலிருக்கிற குற்றத்தை அதிகரிக்கப்பண்ண மறு ஜாதியான ஸ்திரீகளை விவாகம்பண்ணினதினால் பாவஞ்செய்தீ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ொழுதும் நீங்கள் உங்கள் பிதாக்களின் தேவனாகிய கர்த்தரிடத்தில் அறிக்கையிட்டு, அவருடைய பிரியத்தின்படியே செய்து, தேசத்தின் ஜனங்களையும், மறுஜாதியான ஸ்திரீகளையும் விட்டு விலகுங்கள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ொழுதும் நீங்கள் உங்கள் பிதாக்களின் தேவனாகிய கர்த்தரிடத்தில் அறிக்கையிட்டு, அவருடைய பிரியத்தின்படியே செய்து, தேசத்தின் ஜனங்களையும், மறுஜாதியான ஸ்திரீகளையும் விட்டு விலகுங்கள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பையார் யாவரும் மகா சத்தத்தோடே பிரதியுத்தரமாக: ஆம், நீர் சொன்ன வார்த்தைகளின்படியே செய்யவேண்டியது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ஜனங்கள் திரளாயிருக்கிறார்கள், இது மாரிகாலமுமாயிருக்கிறது, இங்கே வெளியிலே நிற்க எங்களாலே கூடாது; இது ஒருநாள் இரண்டுநாள் வேலையல்ல; இந்தக் காரியத்திலே கட்டளை மீறினவர்களாகிய நாங்கள் அநேக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ஜனங்கள் திரளாயிருக்கிறார்கள், இது மாரிகாலமுமாயிருக்கிறது, இங்கே வெளியிலே நிற்க எங்களாலே கூடாது; இது ஒருநாள் இரண்டுநாள் வேலையல்ல; இந்தக் காரியத்திலே கட்டளை மீறினவர்களாகிய நாங்கள் அநேக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செலேமியா, நாத்தான், அதாயா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இதற்குச் சபையெங்கும் எங்கள் பிரபுக்கள் விசாரிப்புக்காரராக வைக்கப்படவேண்டும் இந்தக் காரியத்தினிமித்தம் நம்முடைய தேவனுக்கு இருக்கிற உக்கிரகோபம் எங்களை விட்டுத் திரும்பும்படி, எங்கள் பட்டணங்களில் மறுஜாதியான ஸ்திரீகளைக் கொண்ட அனைவரும் ஒவ்வொரு பட்டணத்தின் மூப்பரோடும் நியாயாதிபதிகளோடும் குறித்தகாலங்களில் வரக்கடவர்கள் என்ற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இதற்குச் சபையெங்கும் எங்கள் பிரபுக்கள் விசாரிப்புக்காரராக வைக்கப்படவேண்டும் இந்தக் காரியத்தினிமித்தம் நம்முடைய தேவனுக்கு இருக்கிற உக்கிரகோபம் எங்களை விட்டுத் திரும்பும்படி, எங்கள் பட்டணங்களில் மறுஜாதியான ஸ்திரீகளைக் கொண்ட அனைவரும் ஒவ்வொரு பட்டணத்தின் மூப்பரோடும் நியாயாதிபதிகளோடும் குறித்தகாலங்களில் வரக்கடவர்கள் என்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இதற்குச் சபையெங்கும் எங்கள் பிரபுக்கள் விசாரிப்புக்காரராக வைக்கப்படவேண்டும் இந்தக் காரியத்தினிமித்தம் நம்முடைய தேவனுக்கு இருக்கிற உக்கிரகோபம் எங்களை விட்டுத் திரும்பும்படி, எங்கள் பட்டணங்களில் மறுஜாதியான ஸ்திரீகளைக் கொண்ட அனைவரும் ஒவ்வொரு பட்டணத்தின் மூப்பரோடும் நியாயாதிபதிகளோடும் குறித்தகாலங்களில் வரக்கடவர்கள் என்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கேலின் குமாரன் யோனத்தானும், திக்காவின் குமாரன் யக்சியாவுமாத்திரம் அதை விசாரிக்கும்படிக்கு வைக்கப்பட்டார்கள்; மெசுல்லாமும், சப்பேதா என்னும் லேவியனும் அவர்களுக்கு உதவியாயிரு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கேலின் குமாரன் யோனத்தானும், திக்காவின் குமாரன் யக்சியாவுமாத்திரம் அதை விசாரிக்கும்படிக்கு வைக்கப்பட்டார்கள்; மெசுல்லாமும், சப்பேதா என்னும் லேவியனும் அவர்களுக்கு உதவியாயிருந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ிறையிருப்பிலிருந்து வந்தவர்கள் இந்தப்பிரகாரம் செய்தார்கள்; ஆசாரியனாகிய; எஸ்றாவும், தங்கள் பிதாக்களுடைய குடும்பத்தின்படியே பேர்பேராக அழைக்கப்பட்ட பிதாவம்சங்களின் தலைவர் அனைவரும் இந்தக் காரியத்தை விசாரிக்கும்படி பத்தாம் மாதம் முதல்தேதியிலே தனித்து உட்கார்ந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ிறையிருப்பிலிருந்து வந்தவர்கள் இந்தப்பிரகாரம் செய்தார்கள்; ஆசாரியனாகிய; எஸ்றாவும், தங்கள் பிதாக்களுடைய குடும்பத்தின்படியே பேர்பேராக அழைக்கப்பட்ட பிதாவம்சங்களின் தலைவர் அனைவரும் இந்தக் காரியத்தை விசாரிக்கும்படி பத்தாம் மாதம் முதல்தேதியிலே தனித்து உட்கார்ந்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ிறையிருப்பிலிருந்து வந்தவர்கள் இந்தப்பிரகாரம் செய்தார்கள்; ஆசாரியனாகிய; எஸ்றாவும், தங்கள் பிதாக்களுடைய குடும்பத்தின்படியே பேர்பேராக அழைக்கப்பட்ட பிதாவம்சங்களின் தலைவர் அனைவரும் இந்தக் காரியத்தை விசாரிக்கும்படி பத்தாம் மாதம் முதல்தேதியிலே தனித்து உட்கார்ந்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நியஜாதியான ஸ்திரீகளைக்கொண்டவர்கள் எல்லாருடைய காரியத்தையும் முதலாம் மாதம் முதல்தேதியிலே விசாரித்து முடித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நியஜாதியான ஸ்திரீகளைக்கொண்டவர்கள் எல்லாருடைய காரியத்தையும் முதலாம் மாதம் முதல்தேதியிலே விசாரித்து முடித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க்நாத்பாயி, சாசாயி, சாராய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சாரிய புத்திரரில் மறுஜாதியான மனைவிகளைக் கொண்டவர்களாகக் காணப்பட்டர்கள் யாரென்றால்: யோதாக்கின் குமாரனாகிய யெசுவாவின் குமாரரிலும் அவன் சகோதரரிலும், மாசெயா எலியேசர், யாரீப்கெதலியா என்பவ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சாரிய புத்திரரில் மறுஜாதியான மனைவிகளைக் கொண்டவர்களாகக் காணப்பட்டர்கள் யாரென்றால்: யோதாக்கின் குமாரனாகிய யெசுவாவின் குமாரரிலும் அவன் சகோதரரிலும், மாசெயா எலியேசர், யாரீப்கெதலியா என்பவ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ர்கள் எங்கள் ஸ்திரீகளைத் தள்ளிவிடுவோம் என்று கையடித்துக்கொடுத்து; தாங்கள் குற்றவாளிகளானபடியினால் குற்றநிவாரணபலியாக ஒரு ஆட்டுக்கடாவைச் செலுத்த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ர்கள் எங்கள் ஸ்திரீகளைத் தள்ளிவிடுவோம் என்று கையடித்துக்கொடுத்து; தாங்கள் குற்றவாளிகளானபடியினால் குற்றநிவாரணபலியாக ஒரு ஆட்டுக்கடாவைச் செலுத்தி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ம்மேரின் புத்திரரில் அனானியும், செருபதியாவும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ரீமின் புத்திரரில் மாசெயா, எலியா, செமாயா, யெகியேல், உசியா என்பவர்களும்;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ஸ்கூரின் புத்திரரில் எலியோனாய், மாசெயா இஸ்மவேல், நெதனெயேல், யோசபாத், எலாசா என்பவர்களும்;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யரில் யோசபாத், சிமேயி, கெலிதா என்னும் பேருமுள்ள கெலாயா, பெத்தகீயா, யூதா, எலியேசர் என்பவர்களும்;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யரில் யோசபாத், சிமேயி, கெலிதா என்னும் பேருமுள்ள கெலாயா, பெத்தகீயா, யூதா, எலியேசர் என்பவர்களும்;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ாடகரில் எலியாசிபும், வாசல்காவலாளரில் சல்லூம், தேலேம், ஊரி என்பவர்களும்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சரெயேல், செலேமியா, செமரியா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ற்ற இஸ்ரவேலருக்குள்ளே பாரோஷின் புத்திரரில் ரமீயா, யெசியா, மல்கியா, மியாமின், எலெயாசார், மல்கிஜா, பெனாயா என்பவர்களும்;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ற்ற இஸ்ரவேலருக்குள்ளே பாரோஷின் புத்திரரில் ரமீயா, யெசியா, மல்கியா, மியாமின், எலெயாசார், மல்கிஜா, பெனாயா என்பவர்களும்;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ஏலாமின் புத்திரரில் மத்தனியா, சகரியா, யெகியேல், அப்தி, யெரிமோத், எலியா என்பவர்களும்;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த்துவின் புத்திரரில் எலியோனாய், எலியாசிப், மத்தனியா, யெரிமோத், சாபாத் அசிசா என்பவர்களும்;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ெபாயின் புத்திரரில் யோகனான், அனனியா, சாபாயி, அத்லாயி என்பவர்களும்;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னியின் புத்திரரில் மெசுல்லாம், மல்லுக், அதாயா, யாசுப், செயால் ராமோத் என்பவர்களும்;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ாகாத்மோவாபின் புத்திரரில் அத்னா, கெலால், பெனாயா, மாசெயா, மத்தனியா பெசலெயேல், பின்னூயி, மனானே என்பவர்களும்;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ாகாத்மோவாபின் புத்திரரில் அத்னா, கெலால், பெனாயா, மாசெயா, மத்தனியா பெசலெயேல், பின்னூயி, மனானே என்பவர்களும்;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ரீமின் புத்திரரில் எலியேசர், இஷியா மல்கியா, செமாயா, ஷிமியோன்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ென்யமீன், மல்லூக், செமரியா என்பவர்களும்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சல்லூம், அமரியா, யோசேப் என்பவர்களும்;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சூமின் புத்திரரில் மத்யி, மத்தத்தா, சாபாத், எலிபெலேத், எரெமாயி, மனாசே, சிமெயி என்பவர்களும்;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ானியின் புத்திரரில் மாதாயி, அம்ராம், ஊவேல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ெனாயா, பெதியா, கெல்லூ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னியா மெராமோத், எலெயாசீப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ேபோவின் புத்திரரில் ஏயெல், மத்தித்தியா, சாபாத், செபினா, யதாய், யோவேல், பெனாயா என்பவர்களும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இவர்கள் எல்லாரும் மறுஜாதியான ஸ்திரீகளைக் கொண்டவர்கள், இவர்களில் சிலர் கொண்டிருந்த ஸ்திரீகளிடத்தில் பிள்ளைகளைப் பெற்ற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when Ezra had prayed, and when he had confessed, weeping and casting himself down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God, there assembled unto him out of Israel a very great congregation of men and women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: for the people wept very s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hechaniah the son of Jehiel, one of the sons of Elam, answered and said unto Ezra, W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spassed against our God, and have taken strange wives of the people of the land: yet now t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pe in Israel concerning this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ow therefore let us make a covenant with our God to put away all the wives, and such as are bo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m, according to the counsel of my lord, and of those that tremble at the commandment of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; and let it be done according to the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rise; for this matter belongs unto you: we also will be with you: be of good courage, and d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Mattaniah, Mattenai, and Jaasa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arose Ezra, and made the chief priests, the Levites, and all Israel, to swear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do according to this word. And they sw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Ezra rose up from before the house of God, and went into the chamber of Johanan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iashib: and when he came thither, he did eat no bread, nor drink water: for he mourned beca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ansgression of them that had been carried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made proclamation throughout Judah and Jerusalem unto all the children of the captiv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should gather themselves together unto Jerusal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at whosoever would not come within three days, according to the counsel of the prince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lders, all his substance should be forfeited, and himself separated from the congregat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se that had been carried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Bani, and Binnui, Shime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all the men of Judah and Benjamin gathered themselves together unto Jerusalem within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. It was the ninth month, on the twentieth day of the month; and all the people sa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et of the house of God, trembling because of this matter, and for the great r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Ezra the priest stood up, and said unto them, All of you have transgressed, and have tak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 wives, to increase the trespas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w therefore make confession unto the LORD God of your fathers, and do his pleasure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parate yourselves from the people of the land, and from the strange w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all the congregation answered and said with a loud voice, As you have said, so must we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the people are many, and it is a time of much rain, and we are not able to stand withou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is this a work of one day or two: for we are many that have transgressed in this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Shelemiah, and Nathan, and Ada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Let now our rulers of all the congregation stand, and let all them which have taken strang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ves in our cities come at appointed times, and with them the elders of every city, and the judg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, until the fierce wrath of our God for this matter be turned from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nly Jonathan the son of Asahel and Jahaziah the son of Tikvah were employed about this mat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eshullam and Shabbethai the Levite help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children of the captivity did so. And Ezra the priest, with certain chief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fter the house of their fathers, and all of them by their names, were separated, and s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in the first day of the tenth month to examine the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made an end with all the men that had taken strange wives by the first day of the fir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Machnadebai, Shashai, Shara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mong the sons of the priests there were found that had taken strange wives: namely,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 of Jeshua the son of Jozadak, and his brethren; Maaseiah, and Eliezer, and Jarib, and Gedal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gave their hands that they would put away their wives; and being guilty, they offere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m of the flock for their tres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of the sons of Immer; Hanani, and Zebad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of the sons of Harim; Maaseiah, and Elijah, and Shemaiah, and Jehiel, and Uzz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of the sons of Pashur; Elioenai, Maaseiah, Ishmael, Nethaneel, Jozabad, and Elas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lso of the Levites; Jozabad, and Shimei, and Kelaiah, (the same is Kelita,) Pethahiah, Jud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Eliez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Of the singers also; Eliashib: and of the porters; Shallum, and Telem, and Ur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zareel, and Shelemiah, Shemar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Moreover of Israel: of the sons of Parosh; Ramiah, and Jeziah, and Malchiah, and Miami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eazar, and Malchijah, and Bena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of the sons of Elam; Mattaniah, Zechariah, and Jehiel, and Abdi, and Jeremoth, and El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of the sons of Zattu; Elioenai, Eliashib, Mattaniah, and Jeremoth, and Zabad, and Aziz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Of the sons also of Bebai; Jehohanan, Hananiah, Zabbai, and Athl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of the sons of Bani; Meshullam, Malluch, and Adaiah, Jashub, and Sheal, and Ram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of the sons of Pahathmoab; Adna, and Chelal, Benaiah, Maaseiah, Mattaniah, Bezalee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innui, and Manass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of the sons of Harim; Eliezer, Ishijah, Malchiah, Shemaiah, Shime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Benjamin, Malluch, and Shemar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Shallum, Amariah, and Josep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Of the sons of Hashum; Mattenai, Mattathah, Zabad, Eliphelet, Jeremai, Manasseh, and Shime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Of the sons of Bani; Maadai, Amram, and U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Benaiah, Bedeiah, Chellu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Vaniah, Meremoth, Eliashi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Of the sons of Nebo; Jeiel, Mattithiah, Zabad, Zebina, Jadau, and Joel, Bena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ll these had taken strange wives: and some of them had wives by whom they had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2026-07-18T23:37:52Z</dcterms:created>
  <dcterms:modified xsi:type="dcterms:W3CDTF">2026-07-18T23:37:52Z</dcterms:modified>
  <dc:title>எஸ்றா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