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வெட்கத்திற்கு பதிலாக 
இரட்டிப்பான பலன் வரும்
உன் இலட்சைக்கு பதிலாக
நித்திய மகிழ்ச்சி வர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ுவோம் போற்றிடுவோம்
மகிழ்ந்திடுவோம் ஸ்தோத்தரிப்ப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ாம்பலுக்கு பதிலாக 
சிங்காரம் கொடுப்பாரே
துயரத்திற்கு பதிலாக 
தைலத்தை கொடுப்பாரே - ஆன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ோர்வை எல்லாம் மாற்றிடுவார்
துதியின் உடை தருவார்
நீதி தேவன் சரிக்கட்டுவார்
ஆறுதல் தந்திடுவார் - நல்ல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ிறந்த வாசல் உனக்கு உண்டு
திகையாதே கலங்காதே
அவர் நாமத்தை தொழுதிடுவாய்
மகிமையை அடைந்திடுவாய் - அ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2026-09-08T11:02:39Z</dcterms:created>
  <dcterms:modified xsi:type="dcterms:W3CDTF">2026-09-08T11:02:39Z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