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presProps" Target="presProps.xml"/>
  <Relationship Id="rId113" Type="http://schemas.openxmlformats.org/officeDocument/2006/relationships/viewProps" Target="viewProps.xml"/>
  <Relationship Id="rId11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டைய ஈட்டித்தாங்கு நெசவுக்காரரின் படைமரத்தின் கனதியும் அவன் ஈட்டியின் அலகு அறுநூறுசேக்கல் இரும்புமாயிருக்கும்; பரிசைபிடிக்கிறவன் அவனுக்கு முன்னாக நடப்பான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தாவீது பெலிஸ்தனுடைய தலையை எடுத்து, அதை எருசலேமுக்குக் கொண்டு வந்தான்; அவன் ஆயுதங்களையோ தன் கூடாரத்திலே வைத்தான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வுல் தாவீதுக்குத் தன் வஸ்திரங்களை உடுத்துவித்து, வெண்கலமான ஒரு சீராவை அவன் தலையின்மேல் போட்டு, ஒரு கவசத்தையும் அவனுக்குத் தரிப்பித்தான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வுல் தாவீதுக்குத் தன் வஸ்திரங்களை உடுத்துவித்து, வெண்கலமான ஒரு சீராவை அவன் தலையின்மேல் போட்டு, ஒரு கவசத்தையும் அவனுக்குத் தரிப்பித்த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தாவீது பெலிஸ்தனுக்கு எதிராகப் புறப்பட்டுப்போகிறதைச் சவுல் கண்டபோது, அவன் சேனாபதியாகிய அப்னேரைப் பார்த்து: அப்னேரே, இந்த வாலிபன் யாருடைய மகன் என்று கேட்டான்; அதற்கு அப்னேர்: ராஜாவே, எனக்குத் தெரியாது என்று உம்முடைய ஜீவனைக்கொண்டு சொல்லுகிறேன் என்றா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தாவீது பெலிஸ்தனுக்கு எதிராகப் புறப்பட்டுப்போகிறதைச் சவுல் கண்டபோது, அவன் சேனாபதியாகிய அப்னேரைப் பார்த்து: அப்னேரே, இந்த வாலிபன் யாருடைய மகன் என்று கேட்டான்; அதற்கு அப்னேர்: ராஜாவே, எனக்குத் தெரியாது என்று உம்முடைய ஜீவனைக்கொண்டு சொல்லுகிறேன் என்றான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அப்பொழுது ராஜா: அந்தப் பிள்ளையாண்டான் யாருடைய மகன் என்று விசாரி என்றான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தாவீது பெலிஸ்தனைக் கொன்று திரும்புகையில், அப்னேர் அவனைச் சவுலுக்கு முன்பாக அழைத்துக்கொண்டு போய்விட்டான்; பெலிஸ்தனுடைய தலை அவன் கையில் இருந்தது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தாவீது பெலிஸ்தனைக் கொன்று திரும்புகையில், அப்னேர் அவனைச் சவுலுக்கு முன்பாக அழைத்துக்கொண்டு போய்விட்டான்; பெலிஸ்தனுடைய தலை அவன் கையில் இருந்தது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அப்பொழுது சவுல்: வாலிபனே, நீ யாருடைய மகன் என்று அவனைக் கேட்டதற்கு, தாவீது: நான் பெத்லெகேம் ஊரானாயிருக்கிற உம்முடைய அடியானாகிய ஈசாயின் மகன் என்றான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அப்பொழுது சவுல்: வாலிபனே, நீ யாருடைய மகன் என்று அவனைக் கேட்டதற்கு, தாவீது: நான் பெத்லெகேம் ஊரானாயிருக்கிற உம்முடைய அடியானாகிய ஈசாயின் மக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ந்துநின்று, இஸ்ரவேல் சேனைகளைப் பார்த்துச் சத்தமிட்டு, நீங்கள் யுத்தத்திற்கு அணிவகுத்து நிற்கிறது என்ன? நான் பெலிஸ்தன் அல்லவா? நீங்கள் சவுலின் சேவகர் அல்லவா? உங்களில் ஒருவனைத் தெரிந்துகொள்ளுங்கள், அவன் என்னிடத்தில் வரட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ந்துநின்று, இஸ்ரவேல் சேனைகளைப் பார்த்துச் சத்தமிட்டு, நீங்கள் யுத்தத்திற்கு அணிவகுத்து நிற்கிறது என்ன? நான் பெலிஸ்தன் அல்லவா? நீங்கள் சவுலின் சேவகர் அல்லவா? உங்களில் ஒருவனைத் தெரிந்துகொள்ளுங்கள், அவன் என்னிடத்தில் வரட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ந்துநின்று, இஸ்ரவேல் சேனைகளைப் பார்த்துச் சத்தமிட்டு, நீங்கள் யுத்தத்திற்கு அணிவகுத்து நிற்கிறது என்ன? நான் பெலிஸ்தன் அல்லவா? நீங்கள் சவுலின் சேவகர் அல்லவா? உங்களில் ஒருவனைத் தெரிந்துகொள்ளுங்கள், அவன் என்னிடத்தில் வரட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ுடைய பட்டயத்தை தாவீது தன் வஸ்திரங்கள்மேல் கட்டிக்கொண்டு, அதிலே அவனுக்குப் பழக்கமில்லாததினால் நடந்துபார்த்தான்; அப்பொழுது தாவீது சவுலை நோக்கி: நான் இவைகளைப் போட்டுக்கொண்டு போகக் கூடாது; இந்த அப்பியாசம் எனக்கு இல்லை என்று சொல்லி, அவைகளைக் களைந்துபோட்ட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ுடைய பட்டயத்தை தாவீது தன் வஸ்திரங்கள்மேல் கட்டிக்கொண்டு, அதிலே அவனுக்குப் பழக்கமில்லாததினால் நடந்துபார்த்தான்; அப்பொழுது தாவீது சவுலை நோக்கி: நான் இவைகளைப் போட்டுக்கொண்டு போகக் கூடாது; இந்த அப்பியாசம் எனக்கு இல்லை என்று சொல்லி, அவைகளைக் களைந்துபோட்ட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ுடைய பட்டயத்தை தாவீது தன் வஸ்திரங்கள்மேல் கட்டிக்கொண்டு, அதிலே அவனுக்குப் பழக்கமில்லாததினால் நடந்துபார்த்தான்; அப்பொழுது தாவீது சவுலை நோக்கி: நான் இவைகளைப் போட்டுக்கொண்டு போகக் கூடாது; இந்த அப்பியாசம் எனக்கு இல்லை என்று சொல்லி, அவைகளைக் களைந்துபோட்ட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என்னோடே யுத்தம் பண்ணவும் என்னைக் கொல்லவும் சமர்த்தனானால் நாங்கள் உங்களுக்கு வேலைக்காரராய் இருப்போம்; நான் அவனை ஜெயித்து கொல்வேனானால், நீங்கள் எங்களுக்கு வேலைக்காரராய் இருந்து, எங்களை சேவிக்கவேண்டும் என்று சொல்ல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என்னோடே யுத்தம் பண்ணவும் என்னைக் கொல்லவும் சமர்த்தனானால் நாங்கள் உங்களுக்கு வேலைக்காரராய் இருப்போம்; நான் அவனை ஜெயித்து கொல்வேனானால், நீங்கள் எங்களுக்கு வேலைக்காரராய் இருந்து, எங்களை சேவிக்கவேண்டும் என்று சொல்ல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ன் தடியைக் கையிலே பிடித்துக்கொண்டு, ஆற்றிலிருக்கிற ஜந்து கூழாங்கல்லுகளைத் தெரிந்தெடுத்து, அவைகளை மேய்ப்பருக்குரிய தன்னுடைய அடைப்பப்பையிலே போட்டு, தன் கவணைத் தன் கையிலே பிடித்துக்கொண்டு, அந்தப் பெலிஸ்தனண்டையிலே 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ும் இஸ்ரவேல் மனுஷரும் ஒருமித்துக் கூடி, ஏலா பள்ளத்தாக்கிலே பாளயமிறங்கி, பெலிஸ்தருக்கு எதிராக யுத்தத்திற்கு அணிவகுத்து நி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ன் தடியைக் கையிலே பிடித்துக்கொண்டு, ஆற்றிலிருக்கிற ஜந்து கூழாங்கல்லுகளைத் தெரிந்தெடுத்து, அவைகளை மேய்ப்பருக்குரிய தன்னுடைய அடைப்பப்பையிலே போட்டு, தன் கவணைத் தன் கையிலே பிடித்துக்கொண்டு, அந்தப் பெலிஸ்தனண்டையிலே 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அந்தப் பெலிஸ்தன்: நான் இன்றையதினம் இஸ்ரவேலுடைய சேனைகளை நிந்தித்தேன்; நாம் ஒருவரோடு ஒருவர் யுத்தம்பண்ண ஒருவனை விடுங்கள் என்று சொல்லிக்கொண்டுவரு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அந்தப் பெலிஸ்தன்: நான் இன்றையதினம் இஸ்ரவேலுடைய சேனைகளை நிந்தித்தேன்; நாம் ஒருவரோடு ஒருவர் யுத்தம்பண்ண ஒருவனை விடுங்கள் என்று சொல்லிக்கொண்டுவரு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வுலும் இஸ்ரவேலர் அனைவரும் அந்தப் பெலிஸ்தனுடைய வார்த்தைகளைக் கேட்டு, கலங்கி மிகவும் பயப்பட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ெலிஸ்தனும் நடந்து, தாவீதண்டைக்கு கிட்டிவந்தான்; பரிசையை பிடிக்கிறவன் அவனுக்கு முன்னாக நட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என்பவன் யூதாவிலுள்ள பெத்லெகேம் ஊரானாகிய ஈசாய் என்னும் பேருள்ள எப்பிராத்திய மனுஷனுடைய குமாரனாயிருந்தான்; ஈசாயுக்கு எட்டுக்குமாரர் இருந்தார்கள்; இவன் சவுலின் நாட்களிலே மற்ற ஜனங்களுக்குள்ளே வயதுசென்ற கிழவனாய் மதிக்கப்ப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என்பவன் யூதாவிலுள்ள பெத்லெகேம் ஊரானாகிய ஈசாய் என்னும் பேருள்ள எப்பிராத்திய மனுஷனுடைய குமாரனாயிருந்தான்; ஈசாயுக்கு எட்டுக்குமாரர் இருந்தார்கள்; இவன் சவுலின் நாட்களிலே மற்ற ஜனங்களுக்குள்ளே வயதுசென்ற கிழவனாய் மதிக்கப்ப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ஈசாயினுடைய மூன்று மூத்த குமாரர் சவுலோடேகூட யுத்தத்திற்குப் போயிருந்தார்கள்; யுத்தத்திற்குப் போயிருந்த அவனுடைய மூன்று குமாரரில் மூத்தவனுக்கு எலியாப் என்றும், இரண்டாங்குமாரனுக்கு அபினதாப் என்றும், மூன்றாங்குமாரனுக்குச் சம்மா என்றும் பே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ஈசாயினுடைய மூன்று மூத்த குமாரர் சவுலோடேகூட யுத்தத்திற்குப் போயிருந்தார்கள்; யுத்தத்திற்குப் போயிருந்த அவனுடைய மூன்று குமாரரில் மூத்தவனுக்கு எலியாப் என்றும், இரண்டாங்குமாரனுக்கு அபினதாப் என்றும், மூன்றாங்குமாரனுக்குச் சம்மா என்றும் பே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யுத்தம்பண்ணுகிறதற்குத் தங்கள் சேனைகளைச் சேர்த்து, யூதாவிலுள்ள சோக்கோவிலே ஒருமித்துக் கூடி, சோக்கோவுக்கும் அசெக்காவுக்கும் நடுவே இருக்கிற எபேஸ்தம்மீமிலே பாளயமிறங்க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ும் இஸ்ரவேல் மனுஷரும் ஒருமித்துக் கூடி, ஏலா பள்ளத்தாக்கிலே பாளயமிறங்கி, பெலிஸ்தருக்கு எதிராக யுத்தத்திற்கு அணிவகுத்து நி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யுத்தம்பண்ணுகிறதற்குத் தங்கள் சேனைகளைச் சேர்த்து, யூதாவிலுள்ள சோக்கோவிலே ஒருமித்துக் கூடி, சோக்கோவுக்கும் அசெக்காவுக்கும் நடுவே இருக்கிற எபேஸ்தம்மீமிலே பாளயமிறங்க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வீது எல்லாருக்கும் இளையவன்; மூத்தவர்களாகிய அந்த மூன்றுபேரும் சவுலோடேகூடப் போயிரு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வீது சவுலைவிட்டுத் திரும்பிப் போய் பெத்லெகேமிலிருக்கிற தன் தகப்பனுடைய ஆடுகளை மேய்த்துக்கொண்டிரு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ப் பெலிஸ்தன் காலையிலும் மாலையிலும் நாற்பதுநாள் வந்துவந்து நிற்ப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ெலிஸ்தன் சுற்றிப்பார்த்து: தாவீதைக் கண்டு, அவன் இளைஞனும் சவுந்தரிய ரூபமான சிவந்த மேனியுள்ளவனுமாயிருந்தபடியினால், அவனை அசட்டை பண்ணி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ெலிஸ்தன் சுற்றிப்பார்த்து: தாவீதைக் கண்டு, அவன் இளைஞனும் சவுந்தரிய ரூபமான சிவந்த மேனியுள்ளவனுமாயிருந்தபடியினால், அவனை அசட்டை பண்ண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ஈசாய் தன் குமாரனாகிய தாவீதை நோக்கி: உன் சகோதரருக்கு இந்த ஒரு மரக்கால் வறுத்த பயற்றையும், இந்தப் பத்து அப்பங்களையும் எடுத்துக்கொண்டு, பாளயத்திலிருக்கிற உன் சகோதரரிடத்தில் ஓட்டமாய்ப் போய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ஈசாய் தன் குமாரனாகிய தாவீதை நோக்கி: உன் சகோதரருக்கு இந்த ஒரு மரக்கால் வறுத்த பயற்றையும், இந்தப் பத்து அப்பங்களையும் எடுத்துக்கொண்டு, பாளயத்திலிருக்கிற உன் சகோதரரிடத்தில் ஓட்டமாய்ப் போய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ெலிஸ்தன் தாவீதைப் பார்த்து: நீ தடிகளோடே என்னிடத்தில் வர நான் நாயா என்று சொல்லி, அவன் தன் தேவர்களைக்கொண்டு தாவீதைச் சபி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ெலிஸ்தன் தாவீதைப் பார்த்து: நீ தடிகளோடே என்னிடத்தில் வர நான் நாயா என்று சொல்லி, அவன் தன் தேவர்களைக்கொண்டு தாவீதைச் சப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ெலிஸ்தர் அந்தப்பக்கத்தில் ஒரு மலையின்மேலும், இஸ்ரவேலர் இந்தப்பக்கத்தில் ஒரு மலையின்மேலும் நின்றார்கள்; அவர்களுக்கு நடுவே பள்ளத்தாக்கு இ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ப் பத்துப் பால்கட்டிகளை ஆயிரம்பேருக்கு அதிபதியானவனிடத்தில் கொடுத்து, உன் சகோதரர் சுகமாயிருக்கிறார்களா என்று விசாரித்து, அவர்களிடத்தில் அடையாளம் வாங்கிக் கொண்டுவா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ப் பத்துப் பால்கட்டிகளை ஆயிரம்பேருக்கு அதிபதியானவனிடத்தில் கொடுத்து, உன் சகோதரர் சுகமாயிருக்கிறார்களா என்று விசாரித்து, அவர்களிடத்தில் அடையாளம் வாங்கிக் கொண்டுவா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வுலும், அவர்களும், இஸ்ரவேலர் எல்லாரும், ஏலா பள்ளத்தாக்கிலே பெலிஸ்தரோடு யுத்தம்பண்ணிக்கொண்டிரு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அதிகாலையில் எழுந்து, ஆடுகளைக் காவலாளி வசமாய் விட்டு, ஈசாய் தனக்குக் கற்பித்தபடியே எடுத்துக்கொண்டுபோய், இரதங்கள் இருக்கிற இடத்திலே வந்தான்; சேனைகள் அணிவகுத்து நின்று, யுத்தத்திற்கென்று ஆர்ப்பரித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அதிகாலையில் எழுந்து, ஆடுகளைக் காவலாளி வசமாய் விட்டு, ஈசாய் தனக்குக் கற்பித்தபடியே எடுத்துக்கொண்டுபோய், இரதங்கள் இருக்கிற இடத்திலே வந்தான்; சேனைகள் அணிவகுத்து நின்று, யுத்தத்திற்கென்று ஆர்ப்பரித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ரும் பெலிஸ்தரும் ஒருவருக்கு எதிராக ஒருவர் அணிவகுத்துக் கொண்டிரு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: தான் கொண்டுவந்தவைகளை இறக்கி, ரஸ்துக்களைக் காக்கிறவன் வசமாக வைத்து விட்டு, சேனைக்குள் ஓடி, தன் சகோதரரைப் பார்த்து: சுகமாயிருக்கிறீர்களா என்று கே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: தான் கொண்டுவந்தவைகளை இறக்கி, ரஸ்துக்களைக் காக்கிறவன் வசமாக வைத்து விட்டு, சேனைக்குள் ஓடி, தன் சகோதரரைப் பார்த்து: சுகமாயிருக்கிறீர்களா என்று கே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இவர்களோடே பேசிக்கொண்டிருக்கையில், இதோ, காத் ஊரானாகிய கோலியாத் என்னும் பேருள்ள அந்தப் பெலிஸ்த வீரன் பெலிஸ்தரின் சேனைகளிலிருந்து எழும்பிவந்து நின்று, முன் சொன்ன வார்த்தைகளையே சொன்னான்; அதைத் தாவீது கே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இவர்களோடே பேசிக்கொண்டிருக்கையில், இதோ, காத் ஊரானாகிய கோலியாத் என்னும் பேருள்ள அந்தப் பெலிஸ்த வீரன் பெலிஸ்தரின் சேனைகளிலிருந்து எழும்பிவந்து நின்று, முன் சொன்ன வார்த்தைகளையே சொன்னான்; அதைத் தாவீது கே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ெலிஸ்தர் அந்தப்பக்கத்தில் ஒரு மலையின்மேலும், இஸ்ரவேலர் இந்தப்பக்கத்தில் ஒரு மலையின்மேலும் நின்றார்கள்; அவர்களுக்கு நடுவே பள்ளத்தாக்கு இ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எல்லாரும் அந்த மனுஷனைக் காணும்போது மிகவும் பயப்பட்டு, அவன் முகத்துக்கு விலகி ஓடிப்போ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ேரத்திலே இஸ்ரவேலர்: வந்து நிற்கிற அந்த மனுஷனைக் கண்டீர்களா, இஸ்ரவேலை நிந்திக்க வந்து நிற்கிறான்; இவனைக் கொல்லுகிறவன் எவனோ, அவனை ராஜா மிகவும் ஐசுவரியவானாக்கி, அவனுக்குத் தம்முடைய குமாரத்தியைத் தந்து, அவன் தகப்பன் வீட்டாருக்கு இஸ்ரவேலிலே சர்வமானியம் கொடுப்பார் என்ற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ேரத்திலே இஸ்ரவேலர்: வந்து நிற்கிற அந்த மனுஷனைக் கண்டீர்களா, இஸ்ரவேலை நிந்திக்க வந்து நிற்கிறான்; இவனைக் கொல்லுகிறவன் எவனோ, அவனை ராஜா மிகவும் ஐசுவரியவானாக்கி, அவனுக்குத் தம்முடைய குமாரத்தியைத் தந்து, அவன் தகப்பன் வீட்டாருக்கு இஸ்ரவேலிலே சர்வமானியம் கொடுப்பார் என்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ேரத்திலே இஸ்ரவேலர்: வந்து நிற்கிற அந்த மனுஷனைக் கண்டீர்களா, இஸ்ரவேலை நிந்திக்க வந்து நிற்கிறான்; இவனைக் கொல்லுகிறவன் எவனோ, அவனை ராஜா மிகவும் ஐசுவரியவானாக்கி, அவனுக்குத் தம்முடைய குமாரத்தியைத் தந்து, அவன் தகப்பன் வீட்டாருக்கு இஸ்ரவேலிலே சர்வமானியம் கொடுப்பார்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தாவீது தன்னண்டையிலே நிற்கிறவர்களைப் பார்த்து, இந்தப் பெலிஸ்தனைக் கொன்று இஸ்ரவேலுக்கு நேரிட்ட நிந்தையை நீக்குகிறவனுக்கு என்ன செய்யப்படும்; ஜீவனுள்ள தேவனுடைய சேனைகளை நிந்திக்கிறதற்கு விருத்தசேதனம் இல்லாத இந்த பெலிஸ்தன் எம்மாத்திரம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தாவீது தன்னண்டையிலே நிற்கிறவர்களைப் பார்த்து, இந்தப் பெலிஸ்தனைக் கொன்று இஸ்ரவேலுக்கு நேரிட்ட நிந்தையை நீக்குகிறவனுக்கு என்ன செய்யப்படும்; ஜீவனுள்ள தேவனுடைய சேனைகளை நிந்திக்கிறதற்கு விருத்தசேதனம் இல்லாத இந்த பெலிஸ்தன் எம்மாத்திரம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தாவீது தன்னண்டையிலே நிற்கிறவர்களைப் பார்த்து, இந்தப் பெலிஸ்தனைக் கொன்று இஸ்ரவேலுக்கு நேரிட்ட நிந்தையை நீக்குகிறவனுக்கு என்ன செய்யப்படும்; ஜீவனுள்ள தேவனுடைய சேனைகளை நிந்திக்கிறதற்கு விருத்தசேதனம் இல்லாத இந்த பெலிஸ்தன் எம்மாத்திரம்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ின்னும் அந்தப் பெலிஸ்தன் தாவீதைப் பார்த்து: என்னிடத்தில் வா; நான் உன் மாம்சத்தை ஆகாயத்துப் பறவைகளுக்கும் காட்டு மிருகங்களுக்கும் கொடுப்பேன்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ின்னும் அந்தப் பெலிஸ்தன் தாவீதைப் பார்த்து: என்னிடத்தில் வா; நான் உன் மாம்சத்தை ஆகாயத்துப் பறவைகளுக்கும் காட்டு மிருகங்களுக்கும் கொடுப்பேன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ற்கு ஜனங்கள்: அவனைக் கொல்லுகிறவனுக்கு இன்ன இன்னபடி செய்யப்படும் என்று முன் சொன்ன வார்த்தைகளையே அவனுக்குச் சொன்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ாத் ஊரானாகிய கோலியாத் என்னும் பேருள்ள ஒரு வீரன் பெலிஸ்தரின் பாளயத்திலிருந்து புறப்பட்டுவந்து நடுவே நிற்பான்; அவன் உயரம் ஆறுமுழமும் ஒரு ஜாணுமா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தற்குத் தாவீது: பெலிஸ்தனை நோக்கி: நீ பட்டயத்தோடும், ஈட்டியோடும், கேடகத்தோடும் என்னிடத்தில் வருகிறாய்; நானோ நீ நிந்தித்த இஸ்ரவேலுடைய இராணுவங்களின் தேவனாகிய சேனைகளுடைய கர்த்தரின் நாமத்திலே உன்னிடத்தில் வருகிறே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தற்குத் தாவீது: பெலிஸ்தனை நோக்கி: நீ பட்டயத்தோடும், ஈட்டியோடும், கேடகத்தோடும் என்னிடத்தில் வருகிறாய்; நானோ நீ நிந்தித்த இஸ்ரவேலுடைய இராணுவங்களின் தேவனாகிய சேனைகளுடைய கர்த்தரின் நாமத்திலே உன்னிடத்தில் வருகிறே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மனுஷரோடே அவன் பேசிக்கொண்டிருக்கிறதை அவன் மூத்த சகோதரனாகிய எலியாப் கேட்டபோது, அவன் தாவீதின்மேல் கோபங்கொண்டு: நீ இங்கே வந்தது என்ன? வனாந்தரத்திலுள்ள அந்தக் கொஞ்ச ஆடுகளை நீ யார் வசத்தில் விட்டாய்? யுத்தத்தைப் பார்க்க அல்லவா வந்தாய்? உன் துணிகரத்தையும், உன் இருதயத்தின் அகங்காரத்தையும் நான் அறிவேன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மனுஷரோடே அவன் பேசிக்கொண்டிருக்கிறதை அவன் மூத்த சகோதரனாகிய எலியாப் கேட்டபோது, அவன் தாவீதின்மேல் கோபங்கொண்டு: நீ இங்கே வந்தது என்ன? வனாந்தரத்திலுள்ள அந்தக் கொஞ்ச ஆடுகளை நீ யார் வசத்தில் விட்டாய்? யுத்தத்தைப் பார்க்க அல்லவா வந்தாய்? உன் துணிகரத்தையும், உன் இருதயத்தின் அகங்காரத்தையும் நான் அறிவேன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மனுஷரோடே அவன் பேசிக்கொண்டிருக்கிறதை அவன் மூத்த சகோதரனாகிய எலியாப் கேட்டபோது, அவன் தாவீதின்மேல் கோபங்கொண்டு: நீ இங்கே வந்தது என்ன? வனாந்தரத்திலுள்ள அந்தக் கொஞ்ச ஆடுகளை நீ யார் வசத்தில் விட்டாய்? யுத்தத்தைப் பார்க்க அல்லவா வந்தாய்? உன் துணிகரத்தையும், உன் இருதயத்தின் அகங்காரத்தையும் நான் அறிவேன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ன்றையதினம் கர்த்தர் உன்னை என் கையில் ஒப்புக்கொடுப்பார்; நான் உன்னைக் கொன்று, உன் தலையை உன்னை விட்டு வாங்கி, பெலிஸ்தருடைய பாளயத்தின் பிணங்களை இன்றையதினம் ஆகாயத்துப் பறவைகளுக்கும், பூமியின் காட்டு மிருகங்களுக்கும் கொடுப்பேன்; அதனால் இஸ்ரவேலில் தேவன் ஒருவர் உண்டு என்று பூலோகத்தார் எல்லாரும் அறிந்து கொள்ளுவ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ன்றையதினம் கர்த்தர் உன்னை என் கையில் ஒப்புக்கொடுப்பார்; நான் உன்னைக் கொன்று, உன் தலையை உன்னை விட்டு வாங்கி, பெலிஸ்தருடைய பாளயத்தின் பிணங்களை இன்றையதினம் ஆகாயத்துப் பறவைகளுக்கும், பூமியின் காட்டு மிருகங்களுக்கும் கொடுப்பேன்; அதனால் இஸ்ரவேலில் தேவன் ஒருவர் உண்டு என்று பூலோகத்தார் எல்லாரும் அறிந்து கொள்ளுவ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த் தாவீது: நான் இப்பொழுது செய்தது என்ன? நான் வந்ததற்கு முகாந்தரம் இல்லையா என்று சொல்லி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ை விட்டு, வேறொருவனிடத்தில் திரும்பி, அந்தப்பிரகாரமாகவே கேட்டான்; ஜனங்கள் முன்போலவே உத்தரவு சொன்ன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ை விட்டு, வேறொருவனிடத்தில் திரும்பி, அந்தப்பிரகாரமாகவே கேட்டான்; ஜனங்கள் முன்போலவே உத்தரவு சொன்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ன் தலையின்மேல் வெண்கலச் சீராவைப் போட்டு, ஒரு போர்க்கவசம் தரித்துக்கொண்டிருப்பான்; அந்தக் கவசத்தின் நிறை ஐயாயிரம் சேக்கலான வெண்கலமாயிருக்கு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ர்த்தர் பட்டயத்தினாலும் ஈட்டியினாலும் ரட்சிக்கிறவர் அல்ல என்று இந்த ஜனக்கூட்டமெல்லாம் அறிந்து கொள்ளும்; யுத்தம் கர்த்தருடையது; அவர் உங்களை எங்கள் கையில் ஒப்புக்கொடுப்பார் என்ற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ர்த்தர் பட்டயத்தினாலும் ஈட்டியினாலும் ரட்சிக்கிறவர் அல்ல என்று இந்த ஜனக்கூட்டமெல்லாம் அறிந்து கொள்ளும்; யுத்தம் கர்த்தருடையது; அவர் உங்களை எங்கள் கையில் ஒப்புக்கொடுப்பார்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ர்த்தர் பட்டயத்தினாலும் ஈட்டியினாலும் ரட்சிக்கிறவர் அல்ல என்று இந்த ஜனக்கூட்டமெல்லாம் அறிந்து கொள்ளும்; யுத்தம் கர்த்தருடையது; அவர் உங்களை எங்கள் கையில் ஒப்புக்கொடுப்பார்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ாவீது சொன்ன வார்த்தைகளை அவர்கள் கேட்டு, அதைச் சவுலின் சமுகத்தில் அறிவித்தார்கள்; அப்பொழுது அவன் அவனை அழைப்பித்த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ப்பொழுது அந்தப் பெலிஸ்தன் எழும்பி, தாவீதுக்கு எதிராகக் கிட்டிவருகையில், தாவீது தீவிரமாய் அந்தச் சேனைக்கும் அந்தப் பெலிஸ்தனுக்கும் எதிராக ஓடி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ப்பொழுது அந்தப் பெலிஸ்தன் எழும்பி, தாவீதுக்கு எதிராகக் கிட்டிவருகையில், தாவீது தீவிரமாய் அந்தச் சேனைக்கும் அந்தப் பெலிஸ்தனுக்கும் எதிராக ஓடி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 சவுலை நோக்கி: இவனிமித்தம் ஒருவனுடைய இருதயமும் கலங்க வேண்டியதில்லை; உம்முடைய அடியானாகிய நான் போய், இந்தப் பெலிஸ்தனோடே யுத்தம்பண்ணுவேன்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 சவுலை நோக்கி: இவனிமித்தம் ஒருவனுடைய இருதயமும் கலங்க வேண்டியதில்லை; உம்முடைய அடியானாகிய நான் போய், இந்தப் பெலிஸ்தனோடே யுத்தம்பண்ணுவேன் என்ற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ன் கையை அடைப்பத்திலே போட்டு, அதிலிருந்து ஒரு கல்லை எடுத்து, கவணிலே வைத்துச் சுழற்றி, பெலிஸ்தனுடைய நெற்றியிலே பட எறிந்தான்; அந்தக் கல் அவன் நெற்றியில் பதிந்து போனதினால், அவன் தரையிலே முகங்குப்புற விழுந்த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ன் கையை அடைப்பத்திலே போட்டு, அதிலிருந்து ஒரு கல்லை எடுத்து, கவணிலே வைத்துச் சுழற்றி, பெலிஸ்தனுடைய நெற்றியிலே பட எறிந்தான்; அந்தக் கல் அவன் நெற்றியில் பதிந்து போனதினால், அவன் தரையிலே முகங்குப்புற விழ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ன் தலையின்மேல் வெண்கலச் சீராவைப் போட்டு, ஒரு போர்க்கவசம் தரித்துக்கொண்டிருப்பான்; அந்தக் கவசத்தின் நிறை ஐயாயிரம் சேக்கலான வெண்கலமாயிருக்கும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சவுல் தாவீதை நோக்கி: நீ இந்தப் பெலிஸ்தனோடே எதிர்த்து யுத்தம் பண்ண உன்னால் ஆகாது; நீ இளைஞன், அவனோ தன் சிறு வயதுமுதல் யுத்தவீரன் என்ற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சவுல் தாவீதை நோக்கி: நீ இந்தப் பெலிஸ்தனோடே எதிர்த்து யுத்தம் பண்ண உன்னால் ஆகாது; நீ இளைஞன், அவனோ தன் சிறு வயதுமுதல் யுத்தவீரன் என்ற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வ்விதமாகத் தாவீது ஒரு கவணினாலும் ஒரு கல்லினாலும் பெலிஸ்தனை மேற்கொண்டு, அவனை மடங்கடித்து, அவனைக் கொன்றுபோட்டான்; தாவீதின் கையில் பட்டயம் இல்லாதிருந்தது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வ்விதமாகத் தாவீது ஒரு கவணினாலும் ஒரு கல்லினாலும் பெலிஸ்தனை மேற்கொண்டு, அவனை மடங்கடித்து, அவனைக் கொன்றுபோட்டான்; தாவீதின் கையில் பட்டயம் இல்லாதிருந்தது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ாவீது சவுலைப்பார்த்து: உம்முடைய அடியான் என் தகப்பனுடைய ஆடுகளை மேய்த்துக்கொண்டிருக்கிற போது, ஒருவிசை ஒரு சிங்கமும் ஒரு விசை ஒரு கரடியும் வந்து, மந்தையிலிருக்கிற ஒரு ஆட்டைப் பிடித்துக்கொண்டது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ாவீது சவுலைப்பார்த்து: உம்முடைய அடியான் என் தகப்பனுடைய ஆடுகளை மேய்த்துக்கொண்டிருக்கிற போது, ஒருவிசை ஒரு சிங்கமும் ஒரு விசை ஒரு கரடியும் வந்து, மந்தையிலிருக்கிற ஒரு ஆட்டைப் பிடித்துக்கொண்டது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ஆகையால் தாவீது பெலிஸ்தனண்டையில் ஓடி அவன்மேல் நின்று, அவன் பட்டயத்தை எடுத்து, அதை அதின் உறையிலிருந்து உருவி, அவனைக் கொன்று அதினாலே அவன் தலையை வெட்டிப்போட்டான்; அப்பொழுது தங்கள் வீரன் செத்துப்போனான் என்று பெலிஸ்தர் கண்டு, ஓடிப்போன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ஆகையால் தாவீது பெலிஸ்தனண்டையில் ஓடி அவன்மேல் நின்று, அவன் பட்டயத்தை எடுத்து, அதை அதின் உறையிலிருந்து உருவி, அவனைக் கொன்று அதினாலே அவன் தலையை வெட்டிப்போட்டான்; அப்பொழுது தங்கள் வீரன் செத்துப்போனான் என்று பெலிஸ்தர் கண்டு, ஓடிப்போன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ஆகையால் தாவீது பெலிஸ்தனண்டையில் ஓடி அவன்மேல் நின்று, அவன் பட்டயத்தை எடுத்து, அதை அதின் உறையிலிருந்து உருவி, அவனைக் கொன்று அதினாலே அவன் தலையை வெட்டிப்போட்டான்; அப்பொழுது தங்கள் வீரன் செத்துப்போனான் என்று பெலிஸ்தர் கண்டு, ஓடிப்போனார்க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ன் அதைத் தொடர்ந்துபோய், அதை அடித்து, அதை அதின் வாய்க்குத் தப்புவித்தேன்; அது என்மேல் பாய்ந்த போது, நான் அதின் தாடியைப் பிடித்து, அதை அடித்துக் கொன்றுபோட்ட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தன் கால்களிலே வெண்கலக்கவசத்தையும் தன் தோள்களின்மேல் வெண்கலக் கேடகத்தையும் தரித்திருப்பா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ன் அதைத் தொடர்ந்துபோய், அதை அடித்து, அதை அதின் வாய்க்குத் தப்புவித்தேன்; அது என்மேல் பாய்ந்த போது, நான் அதின் தாடியைப் பிடித்து, அதை அடித்துக் கொன்றுபோட்டே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இஸ்ரவேலரும் யூதா மனுஷரும் எழும்பி, ஆர்ப்பரித்து, பள்ளத்தாக்கின் எல்லைமட்டும், எக்ரோனின் வாசல்கள்மட்டும், பெலிஸ்தரைத் துரத்தினார்கள்; சாராயீமின் வழியிலும், காத் பட்டணமட்டும், எக்ரோன் பட்டணமட்டும், பெலிஸ்தர் வெட்டுண்டு விழுந்த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இஸ்ரவேலரும் யூதா மனுஷரும் எழும்பி, ஆர்ப்பரித்து, பள்ளத்தாக்கின் எல்லைமட்டும், எக்ரோனின் வாசல்கள்மட்டும், பெலிஸ்தரைத் துரத்தினார்கள்; சாராயீமின் வழியிலும், காத் பட்டணமட்டும், எக்ரோன் பட்டணமட்டும், பெலிஸ்தர் வெட்டுண்டு விழுந்தார்க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இஸ்ரவேலரும் யூதா மனுஷரும் எழும்பி, ஆர்ப்பரித்து, பள்ளத்தாக்கின் எல்லைமட்டும், எக்ரோனின் வாசல்கள்மட்டும், பெலிஸ்தரைத் துரத்தினார்கள்; சாராயீமின் வழியிலும், காத் பட்டணமட்டும், எக்ரோன் பட்டணமட்டும், பெலிஸ்தர் வெட்டுண்டு விழுந்தார்கள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ச் சிங்கத்தையும் அந்தக் கரடியையும் உம்முடைய அடியானாகிய நான் கொன்றேன்; விருத்தசேதனமில்லாத இந்தப் பெலிஸ்தனும் அவைகளில் ஒன்றைப்போல இருப்பான்; அவன் ஜீவனுள்ள தேவனுடைய சேனைகளை நிந்தித்தானே என்றா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ச் சிங்கத்தையும் அந்தக் கரடியையும் உம்முடைய அடியானாகிய நான் கொன்றேன்; விருத்தசேதனமில்லாத இந்தப் பெலிஸ்தனும் அவைகளில் ஒன்றைப்போல இருப்பான்; அவன் ஜீவனுள்ள தேவனுடைய சேனைகளை நிந்தித்தானே என்றா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ஸ்ரவேல் புத்திரர் பெலிஸ்தரை மூர்க்கமாய்த் துரத்தினபிற்பாடு, திரும்பி வந்து, அவர்களுடைய பாளயங்களைக் கொள்ளையிட்டார்கள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ின்னும் தாவீது: என்னைச் சிங்கத்தின் கைக்கும் கரடியின் கைக்கும் தப்புவித்த கர்த்தர் இந்தப் பெலிஸ்தனுடைய கைக்கும் தப்புவிப்பார் என்றான்; அப்பொழுது சவுல் தாவீதைப் பார்த்து: போ, கர்த்தர் உன்னுடனேகூட இருப்பாராக என்றான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ின்னும் தாவீது: என்னைச் சிங்கத்தின் கைக்கும் கரடியின் கைக்கும் தப்புவித்த கர்த்தர் இந்தப் பெலிஸ்தனுடைய கைக்கும் தப்புவிப்பார் என்றான்; அப்பொழுது சவுல் தாவீதைப் பார்த்து: போ, கர்த்தர் உன்னுடனேகூட இருப்பாராக என்றா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தாவீது பெலிஸ்தனுடைய தலையை எடுத்து, அதை எருசலேமுக்குக் கொண்டு வந்தான்; அவன் ஆயுதங்களையோ தன் கூடாரத்திலே வை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ನ ಈಟಿಯ ಕೋಲು ನೇಯಿಗಾರನ ಕುಂಟೆಯಷ್ಟು ಗಾತ್ರವಿತ್ತು. ಅವನ ಕಬ್ಬಿಣದ ಈಟಿಯ ಅಲಗು ಆರುನೂರು ಶೇಕೆಲು ತೂಕವ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ಡೇರೆಯಲ್ಲಿ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ಆಗ ಸೌಲನು ದಾವೀದನಿಗೆ ತನ್ನ ಆಯುಧಗಳನ್ನು ತೊಡಿಸಿ ಅವನ ತಲೆಯ ಮೇಲೆ ಒಂದು ಹಿತ್ತಾಳೆಯ ಶಿರಸ್ತ್ರಾಣವನ್ನು ಇ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 ಕವಚವನ್ನು ತೊ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ದಾವೀದನು ಫಿಲಿಷ್ಟಿಯನಿಗೆ ಎದುರಾಗಿ ಹೊರಟ ದ್ದನ್ನು ಸೌಲನು ನೋಡಿದಾಗ ತನ್ನ ಸೈನ್ಯಾಧಿಪತಿಯ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ಬ್ನೇರನಿಗೆ--ಅಬ್ನೇರನೇ, ಈ ಯುವಕನು ಯಾರ ಮಗನು ಅಂದನು. ಅದಕ್ಕೆ ಅಬ್ನೇರನು--ಅರಸನೇ, ನಿನ್ನ ಜೀವದಾಣೆ ನಾನರಿಯ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ಅದಕ್ಕೆ ಅರಸನು ಆ ಯೌವನಸ್ಥನು ಯಾರ ಮಗನೆಂದು ವಿಚಾರಿಸ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ದಾವೀದನು ಫಿಲಿಷ್ಟಿಯನನ್ನು ಕೊಂದು ಅವನ ತಲೆಯನ್ನು ತೆಗೆದುಕೊಂಡು ತಿರಿಗಿ ಬರುವಾಗ ಅಬ್ನೇರನು ಅವನನ್ನು ಕರೆದು ಸೌಲ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ಂದೆ ನಿಲ್ಲ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ಆಗ ಸೌಲನು--ಯೌವನ ಸ್ತನೇ, ನೀನು ಯಾರ ಮಗನು ಎಂದು ಅವನನ್ನು ಕೇಳಿದನು. ಅದಕ್ಕೆ ದಾವೀದನು--ನಾನು ನಿನ್ನ ಸೇವ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ಗಿರುವ ಬೇತ್ಲೆಹೇಮಿನವನಾದ ಇಷಯನ ಮಗ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ಇದಲ್ಲದೆ ಖೇಡ್ಯ ಹಿಡಿಯುವವನು ಅವನ ಮುಂದೆ ನಡೆದನು. ಅವನು ನಿಂತು ಇಸ್ರಾ ಯೇಲ್‌ ಸೈನ್ಯದವರಿಗೆ ಕೂ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್ದೇನಂದರೆ--ಯಾಕೆ ನೀವು ವ್ಯೂಹ ಕಟ್ಟಲು ಹೊರಟಿರಿ? ನಾನು ಫಿಲಿಷ್ಟಿಯನಲ್ಲವೋ? ನೀವು ಸೌಲನ ಸೇವಕರ ಲ್ಲವೋ?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ೋಸ್ಕರ ಒಬ್ಬನನ್ನು ಆದು ಕೊಳ್ಳಿರಿ; ಅವನು ನನ್ನ ಮುಂದೆ ಬ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ದಾವೀದನು ಅವನ ಕತ್ತಿಯನ್ನು ತನ್ನ ಆಯುಧಗಳ ಮೇಲೆ ಕಟ್ಟಿಕೊಂಡು ಹೋಗಬೇಕೆಂದಿದ್ದನು. ಆದರೆ ಅದು ಅವನಿಗೆ ಅಭ್ಯಾ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ದ್ದಿಲ್ಲ, ಆಗ ದಾವೀದನು ಸೌಲನಿಗೆ--ನನಗೆ ಅವುಗಳ ಅಭ್ಯಾಸವಿಲ್ಲದ್ದರಿಂದ ಇವುಗಳ ಸಂಗಡ ಹೋಗ ಲಾರೆನು ಎಂದು ಹೇಳ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ನ್ನು ಬಿಚ್ಚಿಹಾಕ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ವನು ನನ್ನ ಸಂಗಡ ಯುದ್ಧ ಮಾಡಬಲ್ಲವನಾಗಿದ್ದು ನನ್ನನ್ನು ಕೊಂದರೆ ನಾವು ನಿಮಗೆ ಸೇವಕರಾಗಿರುವೆವು; ನಾನು ಅವನ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ದ್ಧಮಾಡಬಲ್ಲವನಾಗಿದ್ದು ಅವನನ್ನು ಕೊಂದರೆ ನೀವು ನಮಗೆ ಸೇವಕರಾಗಿದ್ದು ನಮ್ಮನ್ನು ಸೇವಿಸ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ತನ್ನ ಕೋಲನ್ನು ತನ್ನ ಕೈಯಲ್ಲಿ ಹಿಡಿದು ಹಳ್ಳದಲ್ಲಿರುವ ಐದು ನುಣುಪಾದ ಕಲ್ಲುಗಳನ್ನು ಆರಿಸಿಕೊಂಡು ಅವು 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ಹಾಗೆಯೇ ಸೌಲನೂ ಇಸ್ರಾಯೇಲ್‌ ಮನುಷ್ಯರೂ ಕೂಡಿ ಕೊಂಡು ಏಲಾ ತಗ್ಗಿನ ಬಳಿಯಲ್ಲಿ ದಂಡಿಳಿದು ಫಿಲಿಷ್ಟಿ ಯರಿಗೆ ಎದುರ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ಗಿರುವ ಕುರುಬರ ಚೀಲದಲ್ಲಿ ಹಾಕಿ ಕವಣೆ ಯನ್ನು ತನ್ನ ಕೈಯಲ್ಲಿ ಹಿಡುಕೊಂಡು ಆ ಫಿಲಿಷ್ಟಿಯನ ಬಳಿಗೆ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 ಫಿಲಿಷ್ಟಿಯನು--ನಾನು ಈ ದಿನ ಇಸ್ರಾಯೇಲಿನ ಸೈನ್ಯಗಳನ್ನು ನಿಂದಿಸುತ್ತೇನೆ; ನಾವು ಒಬ್ಬರಿಗೊಬ್ಬರು ಯುದ್ಧಮಾಡ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ನನಗೆ ಒಬ್ಬನನ್ನು ಬಿಟ್ಟುಬಿಡ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ಸೌಲನೂ ಸಮಸ್ತ ಇಸ್ರಾಯೇಲ್ಯರೂ ಆ ಫಿಲಿಷ್ಟಿಯನ ಮಾತುಗಳನ್ನು ಕೇಳಿದಾಗ ಎದೆಗುಂದಿ ಬಹು ಭಯಪ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ಆಗ ಫಿಲಿಷ್ಟಿಯನು ತ್ವರೆಯಾಗಿ ದಾವೀದನ ಸವಿಾಪಕ್ಕೆ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ದಾವೀದನು ಯೆಹೂದದ ಬೇತ್ಲೆಹೇಮ್‌ ಊರಿನ ಎಫ್ರಾತ್ಯನಾದ ಇಷಯನೆಂಬವನ ಮಗನಾ ಗಿದ್ದನು. ಈ ಇಷಯನಿಗೆ ಎಂಟು ಮಂದಿ ಕುಮ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ಿದ್ದರು. ಇವನು ಸೌಲನ ದಿವಸಗಳಲ್ಲಿ ಜನರೊಳಗೆ ವೃದ್ಧನ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ಷಯನ ಮೂವರು ಹಿರೀ ಕುಮಾರರು ಸೌಲನ ಹಿಂದೆ ಯುದ್ಧಕ್ಕೆ ಹೋಗಿದ್ದರು. ಯುದ್ಧಕ್ಕೆ ಹೋದ ಆ ಮೂವರು ಕುಮಾರರಲ್ಲಿ ಚೊಚ್ಚ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ಗನ ಹೆಸರು ಎಲೀಯಾಬನು; ಎರಡನೆ ಯವನ ಹೆಸರು ಅಬೀನಾದಾಬನು, ಮೂರನೆಯವನ ಹೆಸರು ಶಮ್ಮ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ಫಿಲಿಷ್ಟಿಯರು ಯುದ್ಧಮಾಡುವದಕ್ಕೆ ತಮ್ಮ ಸೈನ್ಯವನ್ನು ಯೆಹೂದ ದೇಶದ ಸೋಕೋ ವಿನಲ್ಲಿ ಕೂಡಿಸಿ ಅಜೇಕಕ್ಕೂ ಸೋಕೋವಿಗೂ ಮಧ್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ದ್ಧಮಾಡಲು ವ್ಯೂಹ ಕಟ್ಟ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ಲ್ಲಿ ಎಫೆಸ್ದವ್ಮೆಾಮಿನಲ್ಲಿ ದಂಡಿ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ದರೆ ದಾವೀದನು ಚಿಕ್ಕವನಾ ಗಿದ್ದನು. ಹಿರಿಯರಾದ ಆ ಮೂವರು ಸೌಲನ ಹಿಂದೆ ಯುದ್ಧಕ್ಕೆ ಹೋ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ದಾವೀದನು ಸೌಲನನ್ನು ಬಿಟ್ಟು ಬೇತ್ಲೆಹೇಮಿಗೆ ತನ್ನ ತಂದೆಯ ಕುರಿಗಳನ್ನು ಮೇಯಿಸಲು ಹೋ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ಫಿಲಿಷ್ಟಿಯನು ಉದ ಯದಲ್ಲಿಯೂ ಸಾಯಂಕಾಲದಲ್ಲಿಯೂ ಬಂದು ನಾಲ್ವತ್ತು ದಿವಸ ನಿಂತುಕೊಳ್ಳುತ್ತ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ಗುರಾಣಿ ಹಿಡಿಯುವವನು ಅವನ ಮುಂದೆ ನಡೆದನು. ಫಿಲಿಷ್ಟಿಯನು ದಾವೀದ ನನ್ನು ದೃಷ್ಟಿಸಿ ನೋಡಿ ಅವನು ಕೆಂಪಾದವನ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ೌಂದರ್ಯ ರೂಪವುಳ್ಳವನಾಗಿಯೂ ಇರುವ ಹುಡು ಗನಾಗಿದ್ದದರಿಂದ ಅವನನ್ನು ತಿರಸ್ಕರಿಸಿ ದಾವೀದನಿಗೆ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ಇಷಯನು ತನ್ನ ಮಗನಾದ ದಾವೀದನಿಗೆನಿನ್ನ ಸಹೋದರರಿಗೋಸ್ಕರ ಒಂದು ಏಫದ ಹುರಿದ ಧಾನ್ಯವನ್ನೂ ಈ ಹತ್ತು ರೊಟ್ಟಿ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ಕ್ಕೊಂಡು ದಂಡಿನಲ್ಲಿರುವ ನಿನ್ನ ಸಹೋದರರ ಬಳಿಗೆ ಓಡಿ ಹೋಗ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ನೀನು ಕೋಲು ಹಿಡುಕೊಂಡು ನನ್ನ ಬಳಿಗೆ ಬರುವ ಹಾಗೆ ನಾನು ನಾಯಿಯೋ ಎಂದು ಹೇಳಿ ಆ ಫಿಲಿಷ್ಟಿಯನು ತನ್ನ ದೇವರುಗಳ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ವೀದನನ್ನು ಶಪ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ಫಿಲಿಷ್ಟಿಯರು ಒಂದು ಕಡೆಯಾಗಿ ಪರ್ವತದ ಬಳಿ ಯಲ್ಲಿಯೂ ಇಸ್ರಾಯೇಲ್ಯರು ಒಂದು ಕಡೆಯಾಗಿ ಪರ್ವತದ ಬಳಿಯಲ್ಲಿಯೂ ನಿಂತರ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ಇದಲ್ಲದೆ ಈ ಹತ್ತು ಗಿಣ್ಣಿನ ಗಡ್ಡೆಗಳನ್ನು ಅವರ ಸಾವಿರಕ್ಕೆ ಪ್ರಧಾನನಾದವನಿಗೆ ಕೊಟ್ಟು ನಿನ್ನ ಸಹೋದರ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ಷೇಮಸಮಾಚಾರವನ್ನು ವಿಚಾರಿಸಿ ಅವರ ಗುರುತನ್ನು ತಕ್ಕೊಂಡು ಬಾ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ಗ ಸೌಲನೂ ಇವರೂ ಇಸ್ರಾಯೇಲ್ಯರೆಲ್ಲರೂ ಫಿಲಿಷ್ಟಿ ಯರ ಸಂಗಡ ಏಲಾ ತಗ್ಗಿನಲ್ಲಿ ಯುದ್ಧಮಾಡ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ದಾವೀದನು ಉದಯದಲ್ಲಿ ಎದ್ದು ಕುರಿ ಕಾಯುವವನ ವಶಕ್ಕೆ ಕುರಿಗಳನ್ನು ಬಿಟ್ಟು ತನ್ನ ತಂದೆಯಾದ ಇಷಯನು ತನಗೆ ಆಜ್ಞಾಪ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ಯೇ ತಕ್ಕೊಂಡು ಹೋಗಿ ಸೈನ್ಯವು ಯುದ್ಧಕ್ಕೆ ಆರ್ಭಟಿಸಿ ಹೊರಡುವಾಗ ಸಾಮಗ್ರಿ ಇರುವ ಸ್ಥಳಕ್ಕೆ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ಇಸ್ರಾಯೇಲ್ಯರೂ ಫಿಲಿಷ್ಟಿ ಯರೂ ಸೈನ್ಯಕ್ಕೆದುರಾಗಿ ಸೈನ್ಯ ವ್ಯೂಹ ಕಟ್ಟಿಕೊಂಡ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ಗ ದಾವೀದನು ತಾನು ತಕ್ಕೊಂಡು ಬಂದದ್ದನ್ನು ಸಾಮಗ್ರಿ ಕಾಯುವವನ ಕೈಯಲ್ಲಿ ಇಟ್ಟು ರಣರಂಗಕ್ಕೆ ಓಡಿಹೋಗಿ ತನ್ನ ಸಹೋದರ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ಗೆ ಬಂದು ಅವರನ್ನು ವಂ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ವನು ಇವರ ಸಂಗಡ ಮಾತನಾಡುತ್ತಾ ಇರುವಾಗ ಇಗೋ, ಗತ್‌ ಊರಿನ ರಣವೀರನಾದ ಗೊಲ್ಯಾತನೆಂಬ ಆ ಫಿಲಿಷ್ಟಿಯನು ಫಿಲಿಷ್ಟಿಯ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ೈನ್ಯದಿಂದ ಹೊರಟು ಮೊದಲಿನ ಹಾಗೆಯೇ ಮಾತನಾಡಿದನು; ಆ ಮಾತುಗಳನ್ನು ದಾವೀದನು ಕ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 ಮಧ್ಯದಲ್ಲಿ ತಗ್ಗು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ಇಸ್ರಾಯೇಲ್‌ ಮನುಷ್ಯ ರೆಲ್ಲರೂ ಅವನನ್ನು ನೋಡಿ ಬಹು ಭಯಪಟ್ಟು ಅವನ ಬಳಿಯಿಂದ ಓಡಿ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ಇಸ್ರಾಯೇಲ್‌ ಮನು ಷ್ಯರು--ಏರಿ ಬಂದ ಈ ಮನುಷ್ಯನನ್ನು ನೋಡಿ ದಿರೋ? ಇಸ್ರಾಯೇಲನ್ನು ಹೀಯಾಳಿಸಲು ಏರಿ ಬಂದಿದ್ದಾನ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ವನು ಇವನನ್ನು ಕೊಂದುಬಿಡು ವನೋ ಅವನನ್ನು ಅರಸನು ಬಹಳ ಐಶ್ವರ್ಯ ವಂತನಾಗ ಮಾಡಿ ಅವನಿಗೆ ತನ್ನ ಮಗಳನ್ನು ಕೊಟ್ಟು ಅವ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ಂದೆಯ ಮನೆಯನ್ನು ಇಸ್ರಾಯೇಲ್ಯರಲ್ಲಿ ಸರ್ವ ಮಾನ್ಯವನ್ನು ಕೊಡುವನ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ಆಗ ದಾವೀದನು ತನ್ನ ಬಳಿಯಲ್ಲಿ ನಿಂತಿದ್ದ ಮನುಷ್ಯರಿಗೆ--ಈ ಫಿಲಿಷ್ಟಿಯನನ್ನು ಕೊಂದು ಇಸ್ರಾಯೇಲಿನ ಮೇಲಿ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ಂದೆಯನ್ನು ತೆಗೆದುಬಿಡುವ ಆ ಮನುಷ್ಯನಿಗೆ ಏನು ಮಾಡಲ್ಪಡುವದು? ಯಾಕಂದರೆ ಸುನ್ನತಿ ಇಲ್ಲದ ಈ ಫಿಲಿಷ್ಟಿಯನು ಜೀವವುಳ್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 ಸೈನ್ಯಗಳನ್ನು ಹೀಯಾ ಳಿಸುವದಕ್ಕೆ ಎಷ್ಟರ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ದಾವೀದನಿಗೆ--ನೀನು ನನ್ನ ಬಳಿಗೆ ಬಾ; ನಿನ್ನ ಮಾಂಸವನ್ನು ಆಕಾಶದ ಪಕ್ಷಿಗಳಿಗೂ ಅಡವಿಯ ಮೃಗಗಳಿಗೂ ಆಹಾರವಾಗಿ ಕೊಡುವೆ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ಜನರು ಆ ಮಾತಿಗೆ ಸರಿಯಾಗಿ--ಅವನನ್ನು ಕೊಂದವನಿಗೆ ಈ ಪ್ರಕಾರ ಮಾಡಲ್ಪಡುವದೆಂದು ಹೇಳಿದ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ದರೆ ಗತ್‌ ಊರಿನ ರಣವೀರನಾದ ಗೊಲ್ಯಾತನೆಂಬ ಹೆಸರುಳ್ಳ ಒಬ್ಬನು ಫಿಲಿಷ್ಟಿಯರ ದಂಡಿನಿಂದ ಹೊರ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ಆಗ ದಾವೀದನು ಫಿಲಿಷ್ಟಿಯನಿಗೆ--ನೀನು ಕತ್ತಿ ಈಟಿಯ ಗುರಾಣಿಯ ಸಂಗಡ ನನ್ನ ಬಳಿಗೆ ಬರುತ್ತೀ; ಆದರೆ ನೀನು ನಿಂದ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 ಲಿನ ಸೈನ್ಯಗಳ ದೇವರಾದಂಥ ಸೈನ್ಯಗಳ ಕರ್ತನ ಹೆಸರಿ ನಲ್ಲಿ ನಾನು ನಿನ್ನ ಬಳಿಗೆ ಬರ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ದರೆ ಅವನು ಆ ಮನುಷ್ಯರ ಸಂಗಡ ಮಾತನಾಡುತ್ತಿರು ವದನ್ನು ಅವನ ಹಿರಿಯ ಸಹೋದರನಾದ ಎಲೀಯಾ ಬನು ಕೇಳಿ ಅವನ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ೋಪಗೊಂಡು--ನೀನು ಇಲ್ಲಿಗೆ ಬಂದದ್ದೇನು? ಅಡವಿಯಲ್ಲಿರುವ ಆ ಸ್ವಲ್ಪ ಕುರಿಗಳನ್ನು ಯಾರ ವಶಕ್ಕೆ ಒಪ್ಪಿಸಿ ಬಂದೆ?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ರ್ವವನ್ನೂ ನಿನ್ನ ಹೃದಯದ ಅಹಂಕಾರವನ್ನೂ ನಾನು ಬಲ್ಲೆನು; ನೀನು ಯುದ್ಧವನ್ನು ನೋಡಲು ಇಳಿದು ಬಂದಿದ್ದೀ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ಕರ್ತನು ನಿನ್ನನ್ನು ನನ್ನ ಕೈಯಲ್ಲಿ ಒಪ್ಪಿಸಿಕೊಡುವನು; ನಾನು ನಿನ್ನನ್ನು ಹೊಡೆದುಬಿಟ್ಟು ನಿನ್ನ ತಲೆಯನ್ನು ತೆಗ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ಿಲಿಷ್ಟಿಯರ ದಂಡಿನ ಹೆಣಗಳನ್ನು ಈ ದಿನ ಆಕಾಶದ ಪಕ್ಷಿಗಳಿಗೂ ಅಡವಿಯ ಮೃಗಗಳಿಗೂ ಆಹಾರವಾಗಿ ಕೊ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ಅದಕ್ಕೆ ದಾವೀದನು--ನಾನು ಈಗ ಮಾಡಿದ್ದೇನು? ಮಾತನಾಡಿದೆನಷ್ಟ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ಅವನನ್ನು ಬಿಟ್ಟು ಬೇರೊಬ್ಬನ ಕಡೆಗೆ ತಿರಿಗಿಕೊಂಡು ಹಾಗೆಯೇ ಕೇಳಿದನು. ಆಗ ಜನರು ಮೊದಲು ಹೇಳಿದ ಹಾಗೆಯೇ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್ಯುತ್ತರಕೊ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ನು ಆರುವರೆ ಮೊಳ ಎತ್ತರ, ಅವನ ತಲೆಯ ಮೇಲೆ ಹಿತ್ತಾಳೆಯ ಶಿರಸ್ತ್ರಾಣ ಇತ್ತು, ಯುದ್ಧಕವಚವನ್ನು ತೊಟ್ಟುಕೊಂಡ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ಈ ದಿನ ಇಸ್ರಾಯೇಲ್ಯರೊಳಗೆ ದೇವರು ಇದ್ದಾನೆಂದು ಭೂಲೋಕದವರೆಲ್ಲರೂ ತಿಳಿ ಯುವರು. ಕರ್ತನು ಕತ್ತಿಯಿಂದಲೂ ಈಟಿಯಿಂದ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ಷಿಸುವದಿಲ್ಲ ಎಂದು ಈ ಸಭೆಯೆಲ್ಲಾ ತಿಳಿದುಕೊಳ್ಳು ವದು; ಯಾಕಂದರೆ ಯುದ್ಧವು ಕರ್ತನದು; ಆತನು ನಿಮ್ಮನ್ನು ನ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ಯಲ್ಲಿ ಒಪ್ಪಿಸಿಕೊಡ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ದಾವೀದನು ಹೇಳಿದ ಮಾತುಗಳನ್ನು ಕೇಳಿದವರು ಸೌಲನಿಗೆ ತಿಳಿಸಿದರು. ಅವನು ಅವನನ್ನು ಕರೇ ಕಳು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ಆ ಪಿಲಿಷ್ಟಿಯನು ಎದ್ದು ದಾವೀದನಿಗೆ ಎದುರಾಗಿ ಸವಿಾಪಿಸಿ ಬರುವಾಗ ದಾವೀದನು ತ್ವರೆಯಾಗಿ ಆ ಸೈನ್ಯ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ಿಲಿಷ್ಟಿಯನಿಗೆದುರಿಗೆ ಓಡಿ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ಆಗ ದಾವೀದನು ಸೌಲನಿಗೆ--ಅವನ ನಿಮಿತ್ತ ವಾಗಿ ಯಾವನ ಹೃದಯವು ಕುಗ್ಗಬಾರದು; ನಿನ್ನ ಸೇವಕನು ಹೋಗಿ ಈ ಫಿಲಿಷ್ಟಿಯನ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ದ್ಧ ಮಾಡ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ತನ್ನ ಕೈಯನ್ನು ಚೀಲದಲ್ಲಿ ಹಾಕಿ ಅದರಲ್ಲಿರುವ ಒಂದು ಕಲ್ಲನ್ನು ತೆಗೆದುಕೊಂಡು ಕವಣೆಯಲ್ಲಿಟ್ಟು ಬೀಸಿ ಫಿಲಿಷ್ಟಿ ಯ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ಣೆಯನ್ನು ತಾಕುವಂತೆ ಎಸೆದನು. ಆ ಕಲ್ಲು ಅವನ ಹಣೆಯೊಳಗೆ ಹೊಕ್ಕಿದ್ದರಿಂದ ಅವನು ನೆಲದ ಮೇಲೆ ಬೋರಲು ಬ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ದ್ಧಕವಚದ ಹಿತ್ತಾಳೆಯು ಐದು ಸಾವಿರ ಶೇಕೆಲು ತೂಕವ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ಗ ಸೌಲನು ದಾವೀದ ನಿಗೆ--ಈ ಫಿಲಿಷ್ಟಿಯನ ಮೇಲೆ ಯುದ್ಧಮಾಡಲು ನಿನ್ನಿಂದಾಗದು; ಯಾಕಂದರೆ ನೀನು ಹುಡುಗನಾಗಿದ್ದೀ;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ಿಕ್ಕಂದಿನಿಂದ ಯುದ್ಧದ ಮನುಷ್ಯನಾಗಿದ್ದಾ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ಹೀಗೆಯೇ ದಾವೀದನು ಒಂದು ಕವಣೆಯ ಕಲ್ಲಿನಿಂದ ಫಿಲಿಷ್ಟಿಯನ ಮೇಲೆ ಬಲಗೊಂಡು ಫಿಲಿಷ್ಟಿಯನನ್ನು ಹೊಡೆದು ಅವ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ದುಹಾಕ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ದಾವೀದನು ಸೌಲನಿಗೆ--ನಿನ್ನ ಸೇವಕನು ತನ್ನ ತಂದೆಯ ಕುರಿಗಳನ್ನು ಮೇಯಿಸಿಕೊಂಡಿರುವಾಗ ಸಿಂಹವೂ ಕರಡಿಯೂ ಬ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ಂದೆಯಲ್ಲಿ ಇರುವ ಕುರಿಮರಿಯನ್ನು ಹಿಡಿ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ದಾವೀದನ ಕೈಯಲ್ಲಿ ಕತ್ತಿಯು ಇರಲಿಲ್ಲ. ದಾವೀದನು ಓಡಿಹೋಗಿ ಆ ಫಿಲಿಷ್ಟಿಯನ ಮೇಲೆ ನಿಂತು ಅವನ ಕತ್ತಿಯನ್ನೇ ಒರೆ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ಿತ್ತು ಅವನ ತಲೆಯನ್ನು ಕಡಿದು ಅವನನ್ನು ಕೊಂದು ಹಾಕಿದನು. ಫಿಲಿಷ್ಟಿಯರು ತಮ್ಮ ಪರಾಕ್ರಮಶಾಲಿ ಸತ್ತುಹೋದದ್ದನ್ನು ಕಂಡ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ಓಡಿ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ಆಗ ನಾನು ಅದರ ಹಿಂದೆ ಹೋಗಿ ಅದನ್ನು ಹೊಡೆದು ಆ ಕುರಿಮರಿಯನ್ನು ಅದರ ಬಾಯಿಂದ ತಪ್ಪಿಸಿದೆನು. ಅದು ನನ್ನ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ನ ಕಾಲು ಗಳಲ್ಲಿ ಹಿತ್ತಾಳೆಯ ಚಮ್ಮಳಿಗೆ, ಅವನ ತೋಳುಗಳ ಮಧ್ಯದಲ್ಲಿ ಬರ್ಜಿ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ಿಂತಿರುಗಿ ಬಿದ್ದಾಗ ನಾನು ಅದರ ಗಡ್ಡವನ್ನು ಹಿಡಿದು ಹೊಡೆದು ಕೊಂದುಹಾಕ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ಇಸ್ರಾಯೇಲ್‌ ಮನುಷ್ಯರೂ ಯೆಹೂದದ ಮನು ಷ್ಯರೂ ಎದ್ದು ಆರ್ಭಟಿಸಿ ತಗ್ಗಿನ ಮೇರೆಯ ವರೆಗೂ ಎಕ್ರೋನಿನ ಬಾಗಲುಗಳ ವರೆ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ಿಲಿಷ್ಟಿಯರನ್ನು ಹಿಂದಟ್ಟಿದರು. ಆದರೆ ಕೊಲ್ಲಲ್ಪಟ್ಟ ಫಿಲಿಷ್ಟಿಯರು ಶಾರಯಿಮಿನ ಮಾರ್ಗದಲ್ಲಿ ಗತ್‌ ವರೆಗೂ ಎಕ್ರೋನ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ರೆಗೂ ಬಿದ್ದ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ಹೀಗೆಯೇ ನಿನ್ನ ಸೇವಕನು ಆ ಸಿಂಹವನ್ನೂ ಆ ಕರಡಿಯನ್ನೂ ಕೊಂದು ಬಿಟ್ಟನು. ಸುನ್ನತಿ ಇಲ್ಲದ ಈ ಫಿಲಿಷ್ಟಿಯನು ಜೀವವುಳ್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 ಸೈನ್ಯಗಳನ್ನು ಪ್ರತಿಭಟಿಸಿದ್ದರಿಂದ ಅವುಗಳಲ್ಲಿ ಒಂದರ ಹಾಗೆ ಆಗ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ಇಸ್ರಾಯೇಲ್‌ ಮಕ್ಕಳು ಫಿಲಿಷ್ಟಿಯರನ್ನು ಓಡಿಸಿಬಿಟ್ಟ ತರುವಾಯ ತಿರಿಗಿ ಬಂದು ಅವರ ಡೇರೆಗಳನ್ನು ಸೂರೆ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ಇದಲ್ಲದೆ ದಾವೀದನು--ನನ್ನನ್ನು ಸಿಂಹದ ಕೈಗೂ ಕರಡಿಯ ಕೈಗೂ ತಪ್ಪಿಸಿ ಬಿಟ್ಟ ಕರ್ತನು ಈ ಫಿಲಿಷ್ಟಿಯನ ಕೈಗೂ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ಿಬಿಡುವನು ಅಂದನು. ಆಗ ಸೌಲನು ದಾವೀದ ನಿಗೆ--ನೀನು ಹೋಗು; ಕರ್ತನು ನಿನ್ನ ಸಂಗಡ ಇರಲ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ದಾವೀ ದನು ಫಿಲಿಷ್ಟಿಯನ ತಲೆಯನ್ನು ತಕ್ಕೊಂಡು ಅದನ್ನು ಯೆರೂಸಲೇಮಿಗೆ ತಂದನು. ಆದರೆ ಅವನ ಆಯುಧಗಳನ್ನು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2026-06-03T09:05:14Z</dcterms:created>
  <dcterms:modified xsi:type="dcterms:W3CDTF">2026-06-03T09:05:14Z</dcterms:modified>
  <dc:title>1 சாமுவேல்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