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் ஆண்டவனே, நாங்கள் சொல்லுகிறதைக் கேளும் எங்களுக்குள்ளே நீர் மகா பிரபு, எங்கள் கல்லறைகளில் முக்கியமானதிலே பிரேதத்தை அடக்கம்பண்ணும்; நீர் பிரேதத்தை அடக்கம்பண்ண எங்களில் ஒருவனும் தன் கல்லறையை உமக்குத் தடைசெய்வதில்லை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் ஆண்டவனே, நாங்கள் சொல்லுகிறதைக் கேளும் எங்களுக்குள்ளே நீர் மகா பிரபு, எங்கள் கல்லறைகளில் முக்கியமானதிலே பிரேதத்தை அடக்கம்பண்ணும்; நீர் பிரேதத்தை அடக்கம்பண்ண எங்களில் ஒருவனும் தன் கல்லறையை உமக்குத் தடைசெய்வதில்லை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ஆபிரகாம் எழுந்திருந்து, ஏத்தின் புத்திரராகிய அத்தேசத்தாருக்கு வந்தனம் செய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ோடே பேசி: என்னிடத்திலிருக்கிற பிரேதம் என் கண்முன் இராதபடிக்கு, நான் அதை அடக்கம்பண்ண உங்களுக்குச் சம்மதியானால், நீங்கள் என் வார்த்தையைக் கேட்டு, சோகாருடைய குமாரனாகிய எப்பெரோன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ோடே பேசி: என்னிடத்திலிருக்கிற பிரேதம் என் கண்முன் இராதபடிக்கு, நான் அதை அடக்கம்பண்ண உங்களுக்குச் சம்மதியானால், நீங்கள் என் வார்த்தையைக் கேட்டு, சோகாருடைய குமாரனாகிய எப்பெரோன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நிலத்தின் கடைசியிலே இருக்கிற மக்பேலா என்னப்பட்ட குகையை எனக்குச் சொந்தமான கல்லறைப் பூமியாயிருக்கும்படி தரவேண்டும் என்று, அவரிடத்தில் எனக்காக வேண்டிக்கொள்ளுங்கள்; அது பெறுமான விலைக்கு அவர் அதைத் தருவாராக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நிலத்தின் கடைசியிலே இருக்கிற மக்பேலா என்னப்பட்ட குகையை எனக்குச் சொந்தமான கல்லறைப் பூமியாயிருக்கும்படி தரவேண்டும் என்று, அவரிடத்தில் எனக்காக வேண்டிக்கொள்ளுங்கள்; அது பெறுமான விலைக்கு அவர் அதைத் தருவாராக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ெரோன் ஏத்தின் புத்திரர் நடுவிலே உட்கார்ந்திருந்தான்; அப்பொழுது ஏத்தியனாகிய எப்பெரோன் தன் ஊர் வாசலுக்குள் பிரவேசிக்கிற ஏத்தின் புத்திரர் அனைவரும் கேட்க ஆபிரகாமுக்குப் பிரதியுத்தரமாக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ெரோன் ஏத்தின் புத்திரர் நடுவிலே உட்கார்ந்திருந்தான்; அப்பொழுது ஏத்தியனாகிய எப்பெரோன் தன் ஊர் வாசலுக்குள் பிரவேசிக்கிற ஏத்தின் புத்திரர் அனைவரும் கேட்க ஆபிரகாமுக்குப் பிரதியுத்தரமாக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ல்ல, என் ஆண்டவனே, என் வார்த்தையைக் கேளும்; அந்த நிலத்தை உமக்குத் தருகிறேன், அதிலிருக்கும் குகையையும் உமக்குத் தருகிறேன், என் ஜனப்புத்திரருடைய கண்களுக்கு முன்பாக அதை உமக்குத் தருகிறேன், உம்மிடத்திலிருக்கிற பிரேதத்தை அடக்கம்பண்ணும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ராள் நூற்று இருபத்தேழு வருஷம் உயிரோடிருந்தாள்; இவ்வளவே சாராளுடைய வய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ல்ல, என் ஆண்டவனே, என் வார்த்தையைக் கேளும்; அந்த நிலத்தை உமக்குத் தருகிறேன், அதிலிருக்கும் குகையையும் உமக்குத் தருகிறேன், என் ஜனப்புத்திரருடைய கண்களுக்கு முன்பாக அதை உமக்குத் தருகிறேன், உம்மிடத்திலிருக்கிற பிரேதத்தை அடக்கம்பண்ணும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ஆபிரகாம் அத்தேசத்தாருக்கு வந்தனம் செய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சத்து ஜனங்கள் கேட்க, எப்பெரோனை நோக்கி: கொடுக்க உமக்கு மனதானால் என் வார்த்தையைக் கேளும்; நிலத்தின் விலையைத் தருகிறேன்; என் கையில் அதை வாங்கிக்கொள்ளும்; அப்பொழுது என்னிடத்திலிருக்கிற பிரேதத்தை அவ்விடத்தில் அடக்கம் பண்ணுவ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சத்து ஜனங்கள் கேட்க, எப்பெரோனை நோக்கி: கொடுக்க உமக்கு மனதானால் என் வார்த்தையைக் கேளும்; நிலத்தின் விலையைத் தருகிறேன்; என் கையில் அதை வாங்கிக்கொள்ளும்; அப்பொழுது என்னிடத்திலிருக்கிற பிரேதத்தை அவ்விடத்தில் அடக்கம் பண்ணுவ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சத்து ஜனங்கள் கேட்க, எப்பெரோனை நோக்கி: கொடுக்க உமக்கு மனதானால் என் வார்த்தையைக் கேளும்; நிலத்தின் விலையைத் தருகிறேன்; என் கையில் அதை வாங்கிக்கொள்ளும்; அப்பொழுது என்னிடத்திலிருக்கிற பிரேதத்தை அவ்விடத்தில் அடக்கம் பண்ணுவ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எப்பெரோன் ஆபிரகாமுக்குப் பிரதியுத்தரமாக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ஆண்டவனே, நான் சொல்லுகிறதைக் கேளும்; அந்த நிலம் நானூறு சேக்கல் நிறை வெள்ளி பெறும்; எனக்கும் உமக்கும் அது எவ்வளவு காரியம்; நீர் உம்மிடத்திலிருக்கிற பிரேதத்தை அடக்கம் பண்ணும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ஆண்டவனே, நான் சொல்லுகிறதைக் கேளும்; அந்த நிலம் நானூறு சேக்கல் நிறை வெள்ளி பெறும்; எனக்கும் உமக்கும் அது எவ்வளவு காரியம்; நீர் உம்மிடத்திலிருக்கிற பிரேதத்தை அடக்கம் பண்ணும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ஆபிரகாம் எப்பெரோனின் சொல்லைக் கேட்டு, ஏத்தின் புத்திரருக்கு முன்பாக எப்பெரோன் சொன்னபடியே, வர்த்தகரிடத்தில் செல்லும்படியான நானூறு சேக்கல் நிறை வெள்ளியை அவனுக்கு நிறுத்துக் கொடு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ஆபிரகாம் எப்பெரோனின் சொல்லைக் கேட்டு, ஏத்தின் புத்திரருக்கு முன்பாக எப்பெரோன் சொன்னபடியே, வர்த்தகரிடத்தில் செல்லும்படியான நானூறு சேக்கல் நிறை வெள்ளியை அவனுக்கு நிறுத்துக் கொடு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ராள் நூற்று இருபத்தேழு வருஷம் உயிரோடிருந்தாள்; இவ்வளவே சாராளுடைய வய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ஆபிரகாம் எப்பெரோனின் சொல்லைக் கேட்டு, ஏத்தின் புத்திரருக்கு முன்பாக எப்பெரோன் சொன்னபடியே, வர்த்தகரிடத்தில் செல்லும்படியான நானூறு சேக்கல் நிறை வெள்ளியை அவனுக்கு நிறுத்துக் கொடு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ப்பிரகாரம் மம்ரேக்கு எதிரே மக்பேலாவிலுள்ள எப்பெரோனுடைய நிலமாகிய அந்தப் பூமியும், அதிலுள்ள குகையும், நிலத்தின் எல்லையெங்கும் சூழ்ந்திருக்கிற மரங்கள் அடங்கல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ப்பிரகாரம் மம்ரேக்கு எதிரே மக்பேலாவிலுள்ள எப்பெரோனுடைய நிலமாகிய அந்தப் பூமியும், அதிலுள்ள குகையும், நிலத்தின் எல்லையெங்கும் சூழ்ந்திருக்கிற மரங்கள் அடங்கல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ப்பிரகாரம் மம்ரேக்கு எதிரே மக்பேலாவிலுள்ள எப்பெரோனுடைய நிலமாகிய அந்தப் பூமியும், அதிலுள்ள குகையும், நிலத்தின் எல்லையெங்கும் சூழ்ந்திருக்கிற மரங்கள் அடங்கல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ுடைய ஊர்வாசலுக்குள் பிரவேசிக்கும் ஏத்தின் புத்திரர் எல்லாரும் அறிய ஆபிரகாமுக்குச் சொந்தமாக உறுதிப்படுத்தப்பட்ட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ுடைய ஊர்வாசலுக்குள் பிரவேசிக்கும் ஏத்தின் புத்திரர் எல்லாரும் அறிய ஆபிரகாமுக்குச் சொந்தமாக உறுதிப்படுத்தப்பட்ட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ப்பின் ஆபிரகாம் தன் மனைவியாகிய சாராளைக் கானான்தேசத்தில் எப்பெரோன் ஊர் பூமியான மம்ரேக்கு எதிரே இருக்கிற மக்பேலா என்னும் நிலத்தின் குகையிலே அடக்கம்பண்ண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ப்பின் ஆபிரகாம் தன் மனைவியாகிய சாராளைக் கானான்தேசத்தில் எப்பெரோன் ஊர் பூமியான மம்ரேக்கு எதிரே இருக்கிற மக்பேலா என்னும் நிலத்தின் குகையிலே அடக்கம்பண்ண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 ஏத்தின் புத்திரர் கையில் கொள்ளப்பட்ட அந்த நிலமும், அதிலுள்ள குகையும், ஆபிரகாமுக்குச் சொந்த கல்லறைப் பூமியாக உறுதிப்படுத்தப்பட்ட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 ஏத்தின் புத்திரர் கையில் கொள்ளப்பட்ட அந்த நிலமும், அதிலுள்ள குகையும், ஆபிரகாமுக்குச் சொந்த கல்லறைப் பூமியாக உறுதிப்படுத்தப்ப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ானான் தேசத்திலுள்ள எபிரோன் என்னும் கீரியாத்அர்பாவிலே சாராள் மரித்தாள்; அப்பொழுது ஆபிரகாம் வந்து, சாராளுக்காகப் புலம்பி அழு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ானான் தேசத்திலுள்ள எபிரோன் என்னும் கீரியாத்அர்பாவிலே சாராள் மரித்தாள்; அப்பொழுது ஆபிரகாம் வந்து, சாராளுக்காகப் புலம்பி அழு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 ஆபிரகாம் பிரேதம் இருந்த இடத்திலிருந்து எழுந்து போய், ஏத்தின் புத்திரரோடே பேசி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ிடத்தில் அந்நியனும் பரதேசியுமாய் இருக்கிறேன்; என்னிடத்திலிருக்கிற இந்தப் பிரேதம் என் கண்முன் இராதபடிக்கு நான் அதை அடக்கம்பண்ணுவதற்கு, உங்களிடத்தில் எனக்குச் சொந்தமாக ஒரு கல்லறைப் பூமியைத் தரவேண்ட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ங்களிடத்தில் அந்நியனும் பரதேசியுமாய் இருக்கிறேன்; என்னிடத்திலிருக்கிற இந்தப் பிரேதம் என் கண்முன் இராதபடிக்கு நான் அதை அடக்கம்பண்ணுவதற்கு, உங்களிடத்தில் எனக்குச் சொந்தமாக ஒரு கல்லறைப் பூமியைத் தரவேண்டும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ஏத்தின் புத்திரர் ஆபிரகாமுக்குப் பிரதியுத்தரமாக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ar us, my lord: you are a mighty prince among us: in the choice of our sepulchers bury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d; none of us shall withhold from you his tomb, but that you may bury your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braham stood up, and bowed himself to the people of the land, even to the children of H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communed with them, saying, If it be your mind that I should bury my dead out of my sigh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me, and implore for me to Ephron the son of Zoh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at he may give me the cave of Machpelah, which he has, which is in the end of his field; for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ch money as it is worth he shall give it me for a possession of a buryingplace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Ephron dwelt among the children of Heth: and Ephron the Hittite answered Abraham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udience of the children of Heth, even of all that went in at the gate of his city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ay, my lord, hear me: the field give I you, and the cave that is therein, I give it you;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Sarah was an hundred and seven and twenty years old: these were the years of the lif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nce of the sons of my people give I it you: bury your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braham bowed down himself before the people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poke unto Ephron in the audience of the people of the land, saying, But if you will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, I pray you, hear me: I will give you money for the field; take it of me, and I will bury my d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Ephron answered Abraham, saying un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y lord, hearken unto me: the land is worth four hundred shekels of silver; what is that betw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and you? bury therefore your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braham hearkened unto Ephron; and Abraham weighed to Ephron the silver, which he had nam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audience of the sons of Heth, four hundred shekels of silver, current money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ch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field of Ephron which was in Machpelah, which was before Mamre, the field, and the c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as therein, and all the trees that were in the field, that were in all the borders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, were made s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Unto Abraham for a possession in the presence of the children of Heth, before all that wen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the gate of his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after this, Abraham buried Sarah his wife in the cave of the field of Machpelah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mre: the same is Hebron in the land of Cana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field, and the cave that is therein, were made sure unto Abraham for a possession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yingplace by the sons of H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rah died in Kirjatharba; the same is Hebron in the land of Canaan: and Abraham ca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 for Sarah, and to weep for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braham stood up from before his dead, and spoke unto the sons of Het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am a stranger and a sojourner with you: give me a possession of a buryingplace with you,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bury my dead out of my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children of Heth answered Abraham, saying un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2026-06-03T08:40:47Z</dcterms:created>
  <dcterms:modified xsi:type="dcterms:W3CDTF">2026-06-03T08:40:47Z</dcterms:modified>
  <dc:title>ஆதியாகமம்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