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் ஆண்டவனே, நாங்கள் சொல்லுகிறதைக் கேளும் எங்களுக்குள்ளே நீர் மகா பிரபு, எங்கள் கல்லறைகளில் முக்கியமானதிலே பிரேதத்தை அடக்கம்பண்ணும்; நீர் பிரேதத்தை அடக்கம்பண்ண எங்களில் ஒருவனும் தன் கல்லறையை உமக்குத் தடைசெய்வதில்லை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ஆபிரகாம் எழுந்திருந்து, ஏத்தின் புத்திரராகிய அத்தேசத்தாருக்கு வந்தனம் செய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ோடே பேசி: என்னிடத்திலிருக்கிற பிரேதம் என் கண்முன் இராதபடிக்கு, நான் அதை அடக்கம்பண்ண உங்களுக்குச் சம்மதியானால், நீங்கள் என் வார்த்தையைக் கேட்டு, சோகாருடைய குமாரனாகிய எப்பெரோன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நிலத்தின் கடைசியிலே இருக்கிற மக்பேலா என்னப்பட்ட குகையை எனக்குச் சொந்தமான கல்லறைப் பூமியாயிருக்கும்படி தரவேண்டும் என்று, அவரிடத்தில் எனக்காக வேண்டிக்கொள்ளுங்கள்; அது பெறுமான விலைக்கு அவர் அதைத் தருவாராக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நிலத்தின் கடைசியிலே இருக்கிற மக்பேலா என்னப்பட்ட குகையை எனக்குச் சொந்தமான கல்லறைப் பூமியாயிருக்கும்படி தரவேண்டும் என்று, அவரிடத்தில் எனக்காக வேண்டிக்கொள்ளுங்கள்; அது பெறுமான விலைக்கு அவர் அதைத் தருவாராக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ன் நிலத்தின் கடைசியிலே இருக்கிற மக்பேலா என்னப்பட்ட குகையை எனக்குச் சொந்தமான கல்லறைப் பூமியாயிருக்கும்படி தரவேண்டும் என்று, அவரிடத்தில் எனக்காக வேண்டிக்கொள்ளுங்கள்; அது பெறுமான விலைக்கு அவர் அதைத் தருவாராக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ெரோன் ஏத்தின் புத்திரர் நடுவிலே உட்கார்ந்திருந்தான்; அப்பொழுது ஏத்தியனாகிய எப்பெரோன் தன் ஊர் வாசலுக்குள் பிரவேசிக்கிற ஏத்தின் புத்திரர் அனைவரும் கேட்க ஆபிரகாமுக்குப் பிரதியுத்தரமாக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ெரோன் ஏத்தின் புத்திரர் நடுவிலே உட்கார்ந்திருந்தான்; அப்பொழுது ஏத்தியனாகிய எப்பெரோன் தன் ஊர் வாசலுக்குள் பிரவேசிக்கிற ஏத்தின் புத்திரர் அனைவரும் கேட்க ஆபிரகாமுக்குப் பிரதியுத்தரமாக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ல்ல, என் ஆண்டவனே, என் வார்த்தையைக் கேளும்; அந்த நிலத்தை உமக்குத் தருகிறேன், அதிலிருக்கும் குகையையும் உமக்குத் தருகிறேன், என் ஜனப்புத்திரருடைய கண்களுக்கு முன்பாக அதை உமக்குத் தருகிறேன், உம்மிடத்திலிருக்கிற பிரேதத்தை அடக்கம்பண்ணும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ல்ல, என் ஆண்டவனே, என் வார்த்தையைக் கேளும்; அந்த நிலத்தை உமக்குத் தருகிறேன், அதிலிருக்கும் குகையையும் உமக்குத் தருகிறேன், என் ஜனப்புத்திரருடைய கண்களுக்கு முன்பாக அதை உமக்குத் தருகிறேன், உம்மிடத்திலிருக்கிற பிரேதத்தை அடக்கம்பண்ண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ாராள் நூற்று இருபத்தேழு வருஷம் உயிரோடிருந்தாள்; இவ்வளவே சாராளுடைய வய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ஆபிரகாம் அத்தேசத்தாருக்கு வந்தனம் செய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ு ஜனங்கள் கேட்க, எப்பெரோனை நோக்கி: கொடுக்க உமக்கு மனதானால் என் வார்த்தையைக் கேளும்; நிலத்தின் விலையைத் தருகிறேன்; என் கையில் அதை வாங்கிக்கொள்ளும்; அப்பொழுது என்னிடத்திலிருக்கிற பிரேதத்தை அவ்விடத்தில் அடக்கம் பண்ணுவ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ு ஜனங்கள் கேட்க, எப்பெரோனை நோக்கி: கொடுக்க உமக்கு மனதானால் என் வார்த்தையைக் கேளும்; நிலத்தின் விலையைத் தருகிறேன்; என் கையில் அதை வாங்கிக்கொள்ளும்; அப்பொழுது என்னிடத்திலிருக்கிற பிரேதத்தை அவ்விடத்தில் அடக்கம் பண்ணுவ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எப்பெரோன் ஆபிரகாமுக்குப் பிரதியுத்தரமாக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ஆண்டவனே, நான் சொல்லுகிறதைக் கேளும்; அந்த நிலம் நானூறு சேக்கல் நிறை வெள்ளி பெறும்; எனக்கும் உமக்கும் அது எவ்வளவு காரியம்; நீர் உம்மிடத்திலிருக்கிற பிரேதத்தை அடக்கம் பண்ண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ஆபிரகாம் எப்பெரோனின் சொல்லைக் கேட்டு, ஏத்தின் புத்திரருக்கு முன்பாக எப்பெரோன் சொன்னபடியே, வர்த்தகரிடத்தில் செல்லும்படியான நானூறு சேக்கல் நிறை வெள்ளியை அவனுக்கு நிறுத்துக் கொடு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ஆபிரகாம் எப்பெரோனின் சொல்லைக் கேட்டு, ஏத்தின் புத்திரருக்கு முன்பாக எப்பெரோன் சொன்னபடியே, வர்த்தகரிடத்தில் செல்லும்படியான நானூறு சேக்கல் நிறை வெள்ளியை அவனுக்கு நிறுத்துக் கொடு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ப்பிரகாரம் மம்ரேக்கு எதிரே மக்பேலாவிலுள்ள எப்பெரோனுடைய நிலமாகிய அந்தப் பூமியும், அதிலுள்ள குகையும், நிலத்தின் எல்லையெங்கும் சூழ்ந்திருக்கிற மரங்கள் அடங்கல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ப்பிரகாரம் மம்ரேக்கு எதிரே மக்பேலாவிலுள்ள எப்பெரோனுடைய நிலமாகிய அந்தப் பூமியும், அதிலுள்ள குகையும், நிலத்தின் எல்லையெங்கும் சூழ்ந்திருக்கிற மரங்கள் அடங்கல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டைய ஊர்வாசலுக்குள் பிரவேசிக்கும் ஏத்தின் புத்திரர் எல்லாரும் அறிய ஆபிரகாமுக்குச் சொந்தமாக உறுதிப்படுத்த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ானான் தேசத்திலுள்ள எபிரோன் என்னும் கீரியாத்அர்பாவிலே சாராள் மரித்தாள்; அப்பொழுது ஆபிரகாம் வந்து, சாராளுக்காகப் புலம்பி அழு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ப்பின் ஆபிரகாம் தன் மனைவியாகிய சாராளைக் கானான்தேசத்தில் எப்பெரோன் ஊர் பூமியான மம்ரேக்கு எதிரே இருக்கிற மக்பேலா என்னும் நிலத்தின் குகையிலே அடக்கம்பண்ண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ப்பின் ஆபிரகாம் தன் மனைவியாகிய சாராளைக் கானான்தேசத்தில் எப்பெரோன் ஊர் பூமியான மம்ரேக்கு எதிரே இருக்கிற மக்பேலா என்னும் நிலத்தின் குகையிலே அடக்கம்பண்ண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 ஏத்தின் புத்திரர் கையில் கொள்ளப்பட்ட அந்த நிலமும், அதிலுள்ள குகையும், ஆபிரகாமுக்குச் சொந்த கல்லறைப் பூமியாக உறுதிப்படுத்தப்பட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 ஏத்தின் புத்திரர் கையில் கொள்ளப்பட்ட அந்த நிலமும், அதிலுள்ள குகையும், ஆபிரகாமுக்குச் சொந்த கல்லறைப் பூமியாக உறுதிப்படுத்தப்ப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ானான் தேசத்திலுள்ள எபிரோன் என்னும் கீரியாத்அர்பாவிலே சாராள் மரித்தாள்; அப்பொழுது ஆபிரகாம் வந்து, சாராளுக்காகப் புலம்பி அழு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 ஆபிரகாம் பிரேதம் இருந்த இடத்திலிருந்து எழுந்து போய், ஏத்தின் புத்திரரோடே பேச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ங்களிடத்தில் அந்நியனும் பரதேசியுமாய் இருக்கிறேன்; என்னிடத்திலிருக்கிற இந்தப் பிரேதம் என் கண்முன் இராதபடிக்கு நான் அதை அடக்கம்பண்ணுவதற்கு, உங்களிடத்தில் எனக்குச் சொந்தமாக ஒரு கல்லறைப் பூமியைத் தரவேண்ட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ங்களிடத்தில் அந்நியனும் பரதேசியுமாய் இருக்கிறேன்; என்னிடத்திலிருக்கிற இந்தப் பிரேதம் என் கண்முன் இராதபடிக்கு நான் அதை அடக்கம்பண்ணுவதற்கு, உங்களிடத்தில் எனக்குச் சொந்தமாக ஒரு கல்லறைப் பூமியைத் தரவேண்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ஏத்தின் புத்திரர் ஆபிரகாமுக்குப் பிரதியுத்தரமாக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ங்கள் ஆண்டவனே, நாங்கள் சொல்லுகிறதைக் கேளும் எங்களுக்குள்ளே நீர் மகா பிரபு, எங்கள் கல்லறைகளில் முக்கியமானதிலே பிரேதத்தை அடக்கம்பண்ணும்; நீர் பிரேதத்தை அடக்கம்பண்ண எங்களில் ஒருவனும் தன் கல்லறையை உமக்குத் தடைசெய்வதில்லை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ర్యను పాతి పెట్టునట్లు మాలో తన శ్మశానభూమి ఇయ్యనొల్లనివాడు ఎవడును లేడని అబ్రాహాము కుత్తరమి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ప్పుడు అబ్రాహాము లేచి ఆ దేశపు ప్రజలైన హేతు కుమారులకు సాగిల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ృతిబొందిన నా భార్యను నా యెదుట ఉండకుండ నేను పాతి పెట్టుట మీకిష్టమైతే నా మాట విన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సోహరు కుమారుడైన ఎఫ్రోను తన పొలము చివరను తనకు కలిగియున్న మక్పేలా గుహను నాకిచ్చునట్లు నా పక్ష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తో మనవిచేయుడి. మీ మధ్యను శ్మశాన భూమిగా నుండుటకు నిండు వెలకు అతడు దానిని నాకు స్వాస్థ్య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వలెన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ప్పుడు ఎఫ్రోను హేతు కుమారుల మధ్యను కూర్చుండి యుండెను. హిత్తీయుడైన ఎఫ్రోను తన ఊరి గవ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ేశించువారందరి యెదుట హేతు కుమారులకు వినబడు నట్లు అబ్రాహాముతో చ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య్యా అట్లు కాదు నా మనవి నాలకించుము, ఆ పొలమును నీకిచ్చుచున్నాను; దానిలోనున్న గుహను నీకిచ్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్నాను; నా ప్రజల యెదుట అది నీకిచ్చుచున్నాను; మృతిబొందిన నీ భార్యను పాతి పెట్టు మనె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శారా జీవించిన కాలము, అనగా శారా బ్రదికినయేండ్లు నూట ఇరువది యే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అబ్రాహాము ఆ దేశపు ప్రజల యెదుట సాగిల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సరేకాని నా మనవి ఆలకించుము. ఆ పొలమునకు వెల యిచ్చెదను; అది నాయొద్ద పుచ్చు కొనినయెడల మృతిబొందిన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ార్యను పాతి పెట్టెదనని ఆ దేశ ప్రజలకు వినబడు నట్లు ఎఫ్రోను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ందుకు ఎఫ్రోను అయ్యా నా మాట వినుము; ఆ భూమి నాలుగు వందల తులముల వెండి చేయ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ాకు నీకు అది యెంత? మృతిబొందిన నీ భార్యను పాతిపెట్టుమని అబ్రాహామున కుత్తరమిచ్చ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బ్రాహాము ఎఫ్రోను మాట వినెను. కాబట్టి హేతు కుమారులకు వినబడునట్లు ఎఫ్రోను చెప్పిన వెల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ర్తకులలో చెల్లు నాలుగు వందల తులముల వెండి అబ్రాహాము తూచి అతని క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లాగున మమ్రే యెదుటనున్న మక్పేలా యందలి ఎఫ్రోను పొలము, అనగా ఆ పొలమును దానియందలి గుహయు దాని పొలిమే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తటి లోనున్న ఆ పొలము చెట్లన్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తని ఊరి గవిని ప్రవేశించు వారందరిలో హేతు కుమారుల యెదుట అబ్రాహామునకు స్వాస్థ్యముగా స్థిరపరచ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శారా కనాను దేశమందలి హెబ్రోనను కిర్యతర్బాలో మృతిబొందెను; అప్పుడు అబ్రాహాము శారా నిమిత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 తరువాత అబ్రాహాము కనాను దేశములో హెబ్రోనను మమ్రేయెదుట నున్న మక్పేలా పొలము గుహలో తన భార్యయ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ారాను పాతి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ఆ పొలమును దానిలోనున్న గుహయు హేతు కుమారులవలన శ్మశానముకొరకు అబ్రా హామునకు స్వాస్థ్య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ిరపరచ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గలార్చు టకును ఆమెను గూర్చి యేడ్చుటకున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తరువాత అబ్రాహాము మృతిబొందిన తన భార్య యెదుటనుండి లేచి హేతు కుమారులను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ీ మధ్య నేను పరదేశినిగాను పరవాసినిగాను ఉన్నాను. మృతిబొందిన నా భార్య నా కన్నులయెదుట ఉండకుండ, ఆమ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తి పెట్టుటకు మీ తావున నా కొక శ్మశానభూమిని స్వాస్థ్యముగా ఇయ్యుడని అడు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హేతు కుమారులు అయ్యా మా మాట వినుము. నీవు మా మధ్యను మహారాజవై యున్నా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ా శ్మశాన భూములలో అతి శ్రేష్టమైన దానియందు మృతిబొందిన నీ భార్యను పాతిపెట్టుము; నీవు మృతిబొందిన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2026-07-25T14:22:30Z</dcterms:created>
  <dcterms:modified xsi:type="dcterms:W3CDTF">2026-07-25T14:22:30Z</dcterms:modified>
  <dc:title>ஆதியாகமம்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