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6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போல் உன்னை ஆசீர்வதிப்பார் அலையலையாய்….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ாதங்கள்…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ானத்து நட்சத்திரங்கள் போல ஆசீர்வாதம் அடைந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ற்கரை மணலைப் போல ஜனம் தரிசனம் கண்ட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போல் உன்னை அழைத்தார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போல் ஆசீர்வத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ேவன் சொன்ன வார்த்தை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த்தால் காத்துக் கொண்ட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 மேல் உள்ளதினால் உன்னை ஆசீர்வதிப்ப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ாமல் என்றும் சுகமாய் வாழ்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யலையாய் வரும் ஆசீர்வா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யலையாய்…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 தேவனின் ஆசீர்வா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வரில் நீ நிலைத்திருந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மாறாத ஆசீர்வா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ாதங்கள் – 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பிரகாமை தேவன் அழைக்க அவன் கீழ்படிந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ைவில்லாத விசுவாசம் தன் வாழ்வினில் அடைந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வே அவனது ஆசீர்வா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2026-07-30T21:36:55Z</dcterms:created>
  <dcterms:modified xsi:type="dcterms:W3CDTF">2026-07-30T21:36:55Z</dcterms:modified>
  <dc:title>துதிப் பாடல்கள் : 119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